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23"/>
  </p:notesMasterIdLst>
  <p:handoutMasterIdLst>
    <p:handoutMasterId r:id="rId24"/>
  </p:handoutMasterIdLst>
  <p:sldIdLst>
    <p:sldId id="256" r:id="rId2"/>
    <p:sldId id="258" r:id="rId3"/>
    <p:sldId id="363" r:id="rId4"/>
    <p:sldId id="415" r:id="rId5"/>
    <p:sldId id="365" r:id="rId6"/>
    <p:sldId id="416" r:id="rId7"/>
    <p:sldId id="420" r:id="rId8"/>
    <p:sldId id="348" r:id="rId9"/>
    <p:sldId id="371" r:id="rId10"/>
    <p:sldId id="417" r:id="rId11"/>
    <p:sldId id="386" r:id="rId12"/>
    <p:sldId id="421" r:id="rId13"/>
    <p:sldId id="422" r:id="rId14"/>
    <p:sldId id="423" r:id="rId15"/>
    <p:sldId id="424" r:id="rId16"/>
    <p:sldId id="425" r:id="rId17"/>
    <p:sldId id="426" r:id="rId18"/>
    <p:sldId id="427" r:id="rId19"/>
    <p:sldId id="418" r:id="rId20"/>
    <p:sldId id="410" r:id="rId21"/>
    <p:sldId id="413" r:id="rId22"/>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28" userDrawn="1">
          <p15:clr>
            <a:srgbClr val="A4A3A4"/>
          </p15:clr>
        </p15:guide>
        <p15:guide id="2" pos="5496" userDrawn="1">
          <p15:clr>
            <a:srgbClr val="A4A3A4"/>
          </p15:clr>
        </p15:guide>
        <p15:guide id="3" pos="264" userDrawn="1">
          <p15:clr>
            <a:srgbClr val="A4A3A4"/>
          </p15:clr>
        </p15:guide>
        <p15:guide id="4" orient="horz" pos="1800">
          <p15:clr>
            <a:srgbClr val="A4A3A4"/>
          </p15:clr>
        </p15:guide>
        <p15:guide id="5" orient="horz" pos="3336" userDrawn="1">
          <p15:clr>
            <a:srgbClr val="A4A3A4"/>
          </p15:clr>
        </p15:guide>
        <p15:guide id="6" orient="horz" pos="1900" userDrawn="1">
          <p15:clr>
            <a:srgbClr val="A4A3A4"/>
          </p15:clr>
        </p15:guide>
        <p15:guide id="7"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Swain" initials="J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4F93"/>
    <a:srgbClr val="808285"/>
    <a:srgbClr val="29ADE4"/>
    <a:srgbClr val="0F75BC"/>
    <a:srgbClr val="145FAE"/>
    <a:srgbClr val="004FAE"/>
    <a:srgbClr val="1F9FE6"/>
    <a:srgbClr val="EB4951"/>
    <a:srgbClr val="A10C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30" autoAdjust="0"/>
    <p:restoredTop sz="59875" autoAdjust="0"/>
  </p:normalViewPr>
  <p:slideViewPr>
    <p:cSldViewPr snapToGrid="0" snapToObjects="1">
      <p:cViewPr varScale="1">
        <p:scale>
          <a:sx n="61" d="100"/>
          <a:sy n="61" d="100"/>
        </p:scale>
        <p:origin x="1493" y="48"/>
      </p:cViewPr>
      <p:guideLst>
        <p:guide pos="528"/>
        <p:guide pos="5496"/>
        <p:guide pos="264"/>
        <p:guide orient="horz" pos="1800"/>
        <p:guide orient="horz" pos="3336"/>
        <p:guide orient="horz" pos="1900"/>
        <p:guide pos="5640"/>
      </p:guideLst>
    </p:cSldViewPr>
  </p:slideViewPr>
  <p:outlineViewPr>
    <p:cViewPr>
      <p:scale>
        <a:sx n="33" d="100"/>
        <a:sy n="33" d="100"/>
      </p:scale>
      <p:origin x="0" y="1491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4BFFCF-DDEF-42C7-BADA-62A53F5D544B}" type="datetimeFigureOut">
              <a:rPr lang="en-US" smtClean="0"/>
              <a:pPr/>
              <a:t>12/30/2019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4A09EE-49B0-485A-A9F7-18A4171B89F2}" type="slidenum">
              <a:rPr lang="en-US" smtClean="0"/>
              <a:pPr/>
              <a:t>‹#›</a:t>
            </a:fld>
            <a:endParaRPr lang="en-US"/>
          </a:p>
        </p:txBody>
      </p:sp>
    </p:spTree>
    <p:extLst>
      <p:ext uri="{BB962C8B-B14F-4D97-AF65-F5344CB8AC3E}">
        <p14:creationId xmlns:p14="http://schemas.microsoft.com/office/powerpoint/2010/main" val="37530318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686002" y="685800"/>
            <a:ext cx="54866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463036976"/>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r>
              <a:rPr lang="en-US" sz="1100" b="0" i="0" u="none" strike="noStrike" kern="1200" dirty="0">
                <a:solidFill>
                  <a:schemeClr val="tx1"/>
                </a:solidFill>
                <a:effectLst/>
                <a:latin typeface="+mn-lt"/>
                <a:ea typeface="+mn-ea"/>
                <a:cs typeface="+mn-cs"/>
              </a:rPr>
              <a:t>Handouts Option: Anything related to the precinct committeeperson roles can be referenced. </a:t>
            </a:r>
            <a:endParaRPr lang="en-US" b="0" dirty="0">
              <a:effectLst/>
            </a:endParaRPr>
          </a:p>
        </p:txBody>
      </p:sp>
    </p:spTree>
    <p:extLst>
      <p:ext uri="{BB962C8B-B14F-4D97-AF65-F5344CB8AC3E}">
        <p14:creationId xmlns:p14="http://schemas.microsoft.com/office/powerpoint/2010/main" val="1706619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The reality is, at some point, we have all made asks that haven’t gone as we planned. Whether it was a personal or a professional ask, we’ve all had those moments where we realized after the fact that had we framed the ask differently, maybe we’d have a different outcome. Curious if anyone can share a time when you made an unsuccessful ask – what made it unsuccessful and why? [CALL on 1-2 trainees to respond]. </a:t>
            </a:r>
            <a:endParaRPr lang="en-US" b="0" dirty="0">
              <a:effectLst/>
            </a:endParaRPr>
          </a:p>
          <a:p>
            <a:br>
              <a:rPr lang="en-US" dirty="0"/>
            </a:br>
            <a:endParaRPr b="1" dirty="0"/>
          </a:p>
        </p:txBody>
      </p:sp>
    </p:spTree>
    <p:extLst>
      <p:ext uri="{BB962C8B-B14F-4D97-AF65-F5344CB8AC3E}">
        <p14:creationId xmlns:p14="http://schemas.microsoft.com/office/powerpoint/2010/main" val="1104030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“When making a hard ask, there are 3 things to keep in mind – your mindset, the language you use, and the actual ask you make. Let’s take a closer look.” </a:t>
            </a:r>
            <a:endParaRPr lang="en-US" b="0" dirty="0">
              <a:effectLst/>
            </a:endParaRPr>
          </a:p>
          <a:p>
            <a:br>
              <a:rPr lang="en-US" dirty="0"/>
            </a:br>
            <a:endParaRPr lang="en-US" dirty="0"/>
          </a:p>
        </p:txBody>
      </p:sp>
    </p:spTree>
    <p:extLst>
      <p:ext uri="{BB962C8B-B14F-4D97-AF65-F5344CB8AC3E}">
        <p14:creationId xmlns:p14="http://schemas.microsoft.com/office/powerpoint/2010/main" val="3903086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“The mindset you are in when making an ask is crucial to your success. Remember, you are giving voters an exciting opportunity to fight for issues they care about. This may be something they can’t get anywhere else depending on who you are talking to. Similarly, you are providing them with the opportunity to have an impact on their community – to be part of something bigger than themselves. When you are making your ask, you don’t want to take these things for granted – make sure you are enthusiastic and articulating the opportunity effectively!”</a:t>
            </a:r>
            <a:endParaRPr lang="en-US" b="0" dirty="0">
              <a:effectLst/>
            </a:endParaRPr>
          </a:p>
          <a:p>
            <a:br>
              <a:rPr lang="en-US" dirty="0"/>
            </a:br>
            <a:endParaRPr lang="en-US" b="1" dirty="0"/>
          </a:p>
        </p:txBody>
      </p:sp>
    </p:spTree>
    <p:extLst>
      <p:ext uri="{BB962C8B-B14F-4D97-AF65-F5344CB8AC3E}">
        <p14:creationId xmlns:p14="http://schemas.microsoft.com/office/powerpoint/2010/main" val="320655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Facilitator Language: </a:t>
            </a:r>
            <a:r>
              <a:rPr lang="en-US" sz="1100" b="0" i="0" u="none" strike="noStrike" kern="1200" dirty="0">
                <a:solidFill>
                  <a:schemeClr val="tx1"/>
                </a:solidFill>
                <a:effectLst/>
                <a:latin typeface="+mn-lt"/>
                <a:ea typeface="+mn-ea"/>
                <a:cs typeface="+mn-cs"/>
              </a:rPr>
              <a:t>”The next thing to focus on is the specific language you use in your ask – you want to make sure you are first and foremost providing context. You want to be telling voters why you are talking to them and why it matters. You also want to make sure you know who you are talking to. Making an ask of a Mom is different from making an ask of a student, just like making an ask of a supporter is different from making an ask of an undecided voter. Know who you are talking to and tailor your language to be effective for that audience. Next, you want to be clear and direct in your ask. Don’t be sheepish, rather ask for what you want and make sure your ask is not vague. Lastly, be assumptive. Rather than worrying that the person is going to say no and using qualifying language, assume they are going to say yes. Don’t apologize for asking, but rather use direct, assumptive language. For example, instead of saying “I hope you can join us for the canvass,” you should say “what time works for you?” [PAUSE for questions]. </a:t>
            </a:r>
            <a:endParaRPr lang="en-US" b="0" dirty="0">
              <a:effectLst/>
            </a:endParaRPr>
          </a:p>
          <a:p>
            <a:br>
              <a:rPr lang="en-US" b="0" dirty="0">
                <a:effectLst/>
              </a:rPr>
            </a:br>
            <a:endParaRPr lang="en-US" b="1" dirty="0"/>
          </a:p>
        </p:txBody>
      </p:sp>
    </p:spTree>
    <p:extLst>
      <p:ext uri="{BB962C8B-B14F-4D97-AF65-F5344CB8AC3E}">
        <p14:creationId xmlns:p14="http://schemas.microsoft.com/office/powerpoint/2010/main" val="320655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“Last, you want to focus on the ask you make. Just as we talked about being direct, clear, and assumptive, you also want to make sure you are asking for what you want. Sometimes, people may not be able to commit to the full ask you are making, so instead, make multiple, tiered out asks to get them to say yes to something. If they can’t commit to 3 hours, can they commit to 2? Can they commit to bring snacks? Make multiple asks to each person. </a:t>
            </a:r>
            <a:endParaRPr lang="en-US" b="0" dirty="0">
              <a:effectLst/>
            </a:endParaRPr>
          </a:p>
          <a:p>
            <a:br>
              <a:rPr lang="en-US" b="0" dirty="0">
                <a:effectLst/>
              </a:rPr>
            </a:br>
            <a:endParaRPr lang="en-US" b="1" dirty="0"/>
          </a:p>
        </p:txBody>
      </p:sp>
    </p:spTree>
    <p:extLst>
      <p:ext uri="{BB962C8B-B14F-4D97-AF65-F5344CB8AC3E}">
        <p14:creationId xmlns:p14="http://schemas.microsoft.com/office/powerpoint/2010/main" val="320655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r>
              <a:rPr lang="en-US" sz="1100" b="1" i="0" u="none" strike="noStrike" kern="1200" dirty="0">
                <a:solidFill>
                  <a:schemeClr val="tx1"/>
                </a:solidFill>
                <a:effectLst/>
                <a:latin typeface="+mn-lt"/>
                <a:ea typeface="+mn-ea"/>
                <a:cs typeface="+mn-cs"/>
              </a:rPr>
              <a:t>Note: </a:t>
            </a:r>
            <a:r>
              <a:rPr lang="en-US" sz="1100" b="0" i="0" u="none" strike="noStrike" kern="1200" dirty="0">
                <a:solidFill>
                  <a:schemeClr val="tx1"/>
                </a:solidFill>
                <a:effectLst/>
                <a:latin typeface="+mn-lt"/>
                <a:ea typeface="+mn-ea"/>
                <a:cs typeface="+mn-cs"/>
              </a:rPr>
              <a:t>This activity should take 8-10 minutes. If partners finish asks early, give them a new scenario of making a further ask (pushing past one ask, making asks until the potential volunteer says ‘no’).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“I want to take a few minutes to allow folks to practice the ask with a partner! Here’s the scenario, Partner A – you are asking Partner B to join your canvassing event this weekend on either Saturday or Sunday morning. Partner B, you are being non-committal in your response. Then, switch roles, and I’ll let you know when. We’ll spend 4-5 minutes on each partner’s ask. I will put the framework back on the screen.</a:t>
            </a:r>
            <a:endParaRPr lang="en-US" b="0" dirty="0">
              <a:effectLst/>
            </a:endParaRPr>
          </a:p>
          <a:p>
            <a:br>
              <a:rPr lang="en-US" dirty="0"/>
            </a:br>
            <a:endParaRPr b="1" dirty="0"/>
          </a:p>
        </p:txBody>
      </p:sp>
    </p:spTree>
    <p:extLst>
      <p:ext uri="{BB962C8B-B14F-4D97-AF65-F5344CB8AC3E}">
        <p14:creationId xmlns:p14="http://schemas.microsoft.com/office/powerpoint/2010/main" val="1104030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Note:</a:t>
            </a:r>
            <a:r>
              <a:rPr lang="en-US" sz="1100" b="0" i="0" u="none" strike="noStrike" kern="1200" dirty="0">
                <a:solidFill>
                  <a:schemeClr val="tx1"/>
                </a:solidFill>
                <a:effectLst/>
                <a:latin typeface="+mn-lt"/>
                <a:ea typeface="+mn-ea"/>
                <a:cs typeface="+mn-cs"/>
              </a:rPr>
              <a:t> Framework for participants to reference during practice. </a:t>
            </a:r>
            <a:endParaRPr lang="en-US" b="0" dirty="0">
              <a:effectLst/>
            </a:endParaRPr>
          </a:p>
          <a:p>
            <a:br>
              <a:rPr lang="en-US" dirty="0"/>
            </a:br>
            <a:endParaRPr lang="en-US" dirty="0"/>
          </a:p>
        </p:txBody>
      </p:sp>
    </p:spTree>
    <p:extLst>
      <p:ext uri="{BB962C8B-B14F-4D97-AF65-F5344CB8AC3E}">
        <p14:creationId xmlns:p14="http://schemas.microsoft.com/office/powerpoint/2010/main" val="618943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What are some takeaways with having practiced making a volunteer ask, and who are you planning on asking to volunteer? (Call on 2-3 participants). </a:t>
            </a:r>
            <a:endParaRPr lang="en-US" b="0" dirty="0">
              <a:effectLst/>
            </a:endParaRPr>
          </a:p>
          <a:p>
            <a:br>
              <a:rPr lang="en-US" b="0" dirty="0">
                <a:effectLst/>
              </a:rPr>
            </a:br>
            <a:endParaRPr b="1" dirty="0"/>
          </a:p>
        </p:txBody>
      </p:sp>
    </p:spTree>
    <p:extLst>
      <p:ext uri="{BB962C8B-B14F-4D97-AF65-F5344CB8AC3E}">
        <p14:creationId xmlns:p14="http://schemas.microsoft.com/office/powerpoint/2010/main" val="332178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Title Page – Option 1</a:t>
            </a:r>
            <a:endParaRPr dirty="0"/>
          </a:p>
        </p:txBody>
      </p:sp>
    </p:spTree>
    <p:extLst>
      <p:ext uri="{BB962C8B-B14F-4D97-AF65-F5344CB8AC3E}">
        <p14:creationId xmlns:p14="http://schemas.microsoft.com/office/powerpoint/2010/main" val="232982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pPr rtl="0"/>
            <a:r>
              <a:rPr lang="en-US" sz="1100" b="0" i="0" u="none" strike="noStrike" kern="1200" dirty="0">
                <a:solidFill>
                  <a:schemeClr val="tx1"/>
                </a:solidFill>
                <a:effectLst/>
                <a:latin typeface="+mn-lt"/>
                <a:ea typeface="+mn-ea"/>
                <a:cs typeface="+mn-cs"/>
              </a:rPr>
              <a:t>Update slide with name.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This is your chance to intro the session title and yourself. Give trainees the 2 minute version of who you are and why you are excited to be in the room training. Use this time to establish credibility within the room and set the tone for the session. </a:t>
            </a:r>
            <a:endParaRPr lang="en-US" b="0" dirty="0">
              <a:effectLst/>
            </a:endParaRPr>
          </a:p>
          <a:p>
            <a:br>
              <a:rPr lang="en-US" dirty="0"/>
            </a:br>
            <a:endParaRPr lang="en-US" dirty="0"/>
          </a:p>
        </p:txBody>
      </p:sp>
    </p:spTree>
    <p:extLst>
      <p:ext uri="{BB962C8B-B14F-4D97-AF65-F5344CB8AC3E}">
        <p14:creationId xmlns:p14="http://schemas.microsoft.com/office/powerpoint/2010/main" val="53283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NOTE:  </a:t>
            </a:r>
            <a:r>
              <a:rPr lang="en-US" sz="1100" b="0" i="0" u="none" strike="noStrike" kern="1200" dirty="0">
                <a:solidFill>
                  <a:schemeClr val="tx1"/>
                </a:solidFill>
                <a:effectLst/>
                <a:latin typeface="+mn-lt"/>
                <a:ea typeface="+mn-ea"/>
                <a:cs typeface="+mn-cs"/>
              </a:rPr>
              <a:t>Walk through the agenda for the session. This exact slide will appear in between sections throughout the entire training deck. </a:t>
            </a:r>
            <a:endParaRPr lang="en-US" b="0" dirty="0">
              <a:effectLst/>
            </a:endParaRPr>
          </a:p>
          <a:p>
            <a:br>
              <a:rPr lang="en-US" b="0" dirty="0">
                <a:effectLst/>
              </a:rPr>
            </a:br>
            <a:endParaRPr lang="en-US" dirty="0"/>
          </a:p>
        </p:txBody>
      </p:sp>
    </p:spTree>
    <p:extLst>
      <p:ext uri="{BB962C8B-B14F-4D97-AF65-F5344CB8AC3E}">
        <p14:creationId xmlns:p14="http://schemas.microsoft.com/office/powerpoint/2010/main" val="3353046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Throughout this session we have 2 main objectives we want to accomplish. First, we’re going to distinguish the types of asks to make and what asks you will be making as a precinct committeeperson. Secondly, we’re going to apply this information with practice making a volunteer ask!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NOTE: </a:t>
            </a:r>
            <a:r>
              <a:rPr lang="en-US" sz="1100" b="0" i="0" u="none" strike="noStrike" kern="1200" dirty="0">
                <a:solidFill>
                  <a:schemeClr val="tx1"/>
                </a:solidFill>
                <a:effectLst/>
                <a:latin typeface="+mn-lt"/>
                <a:ea typeface="+mn-ea"/>
                <a:cs typeface="+mn-cs"/>
              </a:rPr>
              <a:t>For the facilitator, the activity and debrief at the end will take 15 minutes (or half of this session) so please ensure you are moving smoothly with the content within the first half (or 15 minutes). The heaviest part of the content is the “making an ask” sequence breakdown. There are online courses that focus on further details listed at the end of this slide deck. </a:t>
            </a:r>
            <a:endParaRPr lang="en-US" b="0" dirty="0">
              <a:effectLst/>
            </a:endParaRPr>
          </a:p>
          <a:p>
            <a:br>
              <a:rPr lang="en-US" b="0" dirty="0">
                <a:effectLst/>
              </a:rPr>
            </a:br>
            <a:endParaRPr lang="en-US" dirty="0"/>
          </a:p>
        </p:txBody>
      </p:sp>
    </p:spTree>
    <p:extLst>
      <p:ext uri="{BB962C8B-B14F-4D97-AF65-F5344CB8AC3E}">
        <p14:creationId xmlns:p14="http://schemas.microsoft.com/office/powerpoint/2010/main" val="3993229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A hard ask is that ask you’ve heard from candidates/volunteers/friends in the past asking you to come in and help their campaign, or maybe asking for money, or maybe it was even someone asking you to run for office. More likely than not, you have all been hard asked at some point in your life! But the reality is, to be successful, you need to ask people for things. And in order to win, you need people to say yes!</a:t>
            </a:r>
            <a:endParaRPr lang="en-US" b="0" dirty="0">
              <a:effectLst/>
            </a:endParaRPr>
          </a:p>
          <a:p>
            <a:br>
              <a:rPr lang="en-US" dirty="0"/>
            </a:br>
            <a:endParaRPr lang="en-US" dirty="0"/>
          </a:p>
        </p:txBody>
      </p:sp>
    </p:spTree>
    <p:extLst>
      <p:ext uri="{BB962C8B-B14F-4D97-AF65-F5344CB8AC3E}">
        <p14:creationId xmlns:p14="http://schemas.microsoft.com/office/powerpoint/2010/main" val="412177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As a precinct committeeperson, you’re going to have at least three specific volunteer asks. One volunteer need is for </a:t>
            </a:r>
            <a:r>
              <a:rPr lang="en-US" sz="1100" b="1" i="0" u="sng" kern="1200" dirty="0">
                <a:solidFill>
                  <a:schemeClr val="tx1"/>
                </a:solidFill>
                <a:effectLst/>
                <a:latin typeface="+mn-lt"/>
                <a:ea typeface="+mn-ea"/>
                <a:cs typeface="+mn-cs"/>
              </a:rPr>
              <a:t>voter contact volunteers</a:t>
            </a:r>
            <a:r>
              <a:rPr lang="en-US" sz="1100" b="0" i="0" u="none" strike="noStrike" kern="1200" dirty="0">
                <a:solidFill>
                  <a:schemeClr val="tx1"/>
                </a:solidFill>
                <a:effectLst/>
                <a:latin typeface="+mn-lt"/>
                <a:ea typeface="+mn-ea"/>
                <a:cs typeface="+mn-cs"/>
              </a:rPr>
              <a:t>, or people who will canvass and phonebank. These are volunteers you will consistently need, not just during election years. Then, you have poll watchers and polling location volunteers specifically for Election Day. </a:t>
            </a:r>
            <a:endParaRPr lang="en-US" b="0" dirty="0">
              <a:effectLst/>
            </a:endParaRPr>
          </a:p>
          <a:p>
            <a:pPr rtl="0"/>
            <a:br>
              <a:rPr lang="en-US" b="0" dirty="0">
                <a:effectLst/>
              </a:rPr>
            </a:br>
            <a:r>
              <a:rPr lang="en-US" sz="1100" b="1" i="0" u="sng" kern="1200" dirty="0">
                <a:solidFill>
                  <a:schemeClr val="tx1"/>
                </a:solidFill>
                <a:effectLst/>
                <a:latin typeface="+mn-lt"/>
                <a:ea typeface="+mn-ea"/>
                <a:cs typeface="+mn-cs"/>
              </a:rPr>
              <a:t>Poll watchers</a:t>
            </a:r>
            <a:r>
              <a:rPr lang="en-US" sz="1100" b="0" i="0" u="none" strike="noStrike" kern="1200" dirty="0">
                <a:solidFill>
                  <a:schemeClr val="tx1"/>
                </a:solidFill>
                <a:effectLst/>
                <a:latin typeface="+mn-lt"/>
                <a:ea typeface="+mn-ea"/>
                <a:cs typeface="+mn-cs"/>
              </a:rPr>
              <a:t> check off Democratic voters as they vote.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Polling location volunteers include the “</a:t>
            </a:r>
            <a:r>
              <a:rPr lang="en-US" sz="1100" b="1" i="0" u="sng" kern="1200" dirty="0">
                <a:solidFill>
                  <a:schemeClr val="tx1"/>
                </a:solidFill>
                <a:effectLst/>
                <a:latin typeface="+mn-lt"/>
                <a:ea typeface="+mn-ea"/>
                <a:cs typeface="+mn-cs"/>
              </a:rPr>
              <a:t>passers,</a:t>
            </a:r>
            <a:r>
              <a:rPr lang="en-US" sz="1100" b="0" i="0" u="none" strike="noStrike" kern="1200" dirty="0">
                <a:solidFill>
                  <a:schemeClr val="tx1"/>
                </a:solidFill>
                <a:effectLst/>
                <a:latin typeface="+mn-lt"/>
                <a:ea typeface="+mn-ea"/>
                <a:cs typeface="+mn-cs"/>
              </a:rPr>
              <a:t>” who pass out literature outside of the polling location and help pass off lists to the “runners.”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The </a:t>
            </a:r>
            <a:r>
              <a:rPr lang="en-US" sz="1100" b="1" i="0" u="sng" kern="1200" dirty="0">
                <a:solidFill>
                  <a:schemeClr val="tx1"/>
                </a:solidFill>
                <a:effectLst/>
                <a:latin typeface="+mn-lt"/>
                <a:ea typeface="+mn-ea"/>
                <a:cs typeface="+mn-cs"/>
              </a:rPr>
              <a:t>runners</a:t>
            </a:r>
            <a:r>
              <a:rPr lang="en-US" sz="1100" b="0" i="0" u="none" strike="noStrike" kern="1200" dirty="0">
                <a:solidFill>
                  <a:schemeClr val="tx1"/>
                </a:solidFill>
                <a:effectLst/>
                <a:latin typeface="+mn-lt"/>
                <a:ea typeface="+mn-ea"/>
                <a:cs typeface="+mn-cs"/>
              </a:rPr>
              <a:t> are people doing voter contact from the polling location to voters’ doors specifically on Election Day. </a:t>
            </a:r>
            <a:endParaRPr lang="en-US" b="0" dirty="0">
              <a:effectLst/>
            </a:endParaRPr>
          </a:p>
          <a:p>
            <a:br>
              <a:rPr lang="en-US" dirty="0"/>
            </a:br>
            <a:endParaRPr lang="en-US" dirty="0"/>
          </a:p>
        </p:txBody>
      </p:sp>
    </p:spTree>
    <p:extLst>
      <p:ext uri="{BB962C8B-B14F-4D97-AF65-F5344CB8AC3E}">
        <p14:creationId xmlns:p14="http://schemas.microsoft.com/office/powerpoint/2010/main" val="2389708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Let’s think big picture quickly about all the needs you may have as a precinct committeeperson, including on Election Day. What are the volunteer opportunities you will be offering to people to help change their communities? (Check for retention of the list of volunteer asks). </a:t>
            </a:r>
            <a:endParaRPr lang="en-US" b="0" dirty="0">
              <a:effectLst/>
            </a:endParaRPr>
          </a:p>
          <a:p>
            <a:br>
              <a:rPr lang="en-US" dirty="0"/>
            </a:br>
            <a:endParaRPr lang="en-US" dirty="0"/>
          </a:p>
        </p:txBody>
      </p:sp>
    </p:spTree>
    <p:extLst>
      <p:ext uri="{BB962C8B-B14F-4D97-AF65-F5344CB8AC3E}">
        <p14:creationId xmlns:p14="http://schemas.microsoft.com/office/powerpoint/2010/main" val="2356225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Now that we know the types of asks, we’re going to talk about how to make an ask. </a:t>
            </a:r>
            <a:endParaRPr lang="en-US" b="0" dirty="0">
              <a:effectLst/>
            </a:endParaRPr>
          </a:p>
          <a:p>
            <a:br>
              <a:rPr lang="en-US" dirty="0"/>
            </a:br>
            <a:endParaRPr lang="en-US" dirty="0"/>
          </a:p>
        </p:txBody>
      </p:sp>
    </p:spTree>
    <p:extLst>
      <p:ext uri="{BB962C8B-B14F-4D97-AF65-F5344CB8AC3E}">
        <p14:creationId xmlns:p14="http://schemas.microsoft.com/office/powerpoint/2010/main" val="1852968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Making an ask is a powerful opportunity to ask people to be part of something bigger. It is important to think about someone’s strengths and skillset when considering the specific, intentional ask you will make. </a:t>
            </a:r>
            <a:endParaRPr lang="en-US" b="0" dirty="0">
              <a:effectLst/>
            </a:endParaRPr>
          </a:p>
          <a:p>
            <a:br>
              <a:rPr lang="en-US" dirty="0"/>
            </a:br>
            <a:endParaRPr lang="en-US" dirty="0"/>
          </a:p>
        </p:txBody>
      </p:sp>
    </p:spTree>
    <p:extLst>
      <p:ext uri="{BB962C8B-B14F-4D97-AF65-F5344CB8AC3E}">
        <p14:creationId xmlns:p14="http://schemas.microsoft.com/office/powerpoint/2010/main" val="1900707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BG.png"/>
          <p:cNvPicPr>
            <a:picLocks noChangeAspect="1"/>
          </p:cNvPicPr>
          <p:nvPr userDrawn="1"/>
        </p:nvPicPr>
        <p:blipFill>
          <a:blip r:embed="rId2"/>
          <a:srcRect t="-367" r="7903" b="366"/>
          <a:stretch>
            <a:fillRect/>
          </a:stretch>
        </p:blipFill>
        <p:spPr>
          <a:xfrm>
            <a:off x="-1" y="-87935"/>
            <a:ext cx="9144001" cy="5195995"/>
          </a:xfrm>
          <a:prstGeom prst="rect">
            <a:avLst/>
          </a:prstGeom>
        </p:spPr>
      </p:pic>
      <p:graphicFrame>
        <p:nvGraphicFramePr>
          <p:cNvPr id="5" name="Table 4"/>
          <p:cNvGraphicFramePr>
            <a:graphicFrameLocks noGrp="1"/>
          </p:cNvGraphicFramePr>
          <p:nvPr userDrawn="1"/>
        </p:nvGraphicFramePr>
        <p:xfrm>
          <a:off x="-1" y="3569817"/>
          <a:ext cx="9144000" cy="1538243"/>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5382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txBody>
                  <a:tcPr anchor="ctr">
                    <a:solidFill>
                      <a:srgbClr val="0F75B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txBody>
                  <a:tcPr anchor="ctr">
                    <a:solidFill>
                      <a:srgbClr val="0F75B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txBody>
                  <a:tcPr anchor="ctr">
                    <a:solidFill>
                      <a:srgbClr val="0F75BC"/>
                    </a:solidFill>
                  </a:tcPr>
                </a:tc>
                <a:extLst>
                  <a:ext uri="{0D108BD9-81ED-4DB2-BD59-A6C34878D82A}">
                    <a16:rowId xmlns:a16="http://schemas.microsoft.com/office/drawing/2014/main" val="10000"/>
                  </a:ext>
                </a:extLst>
              </a:tr>
            </a:tbl>
          </a:graphicData>
        </a:graphic>
      </p:graphicFrame>
      <p:pic>
        <p:nvPicPr>
          <p:cNvPr id="7" name="Picture 6" descr="color line.png"/>
          <p:cNvPicPr>
            <a:picLocks noChangeAspect="1"/>
          </p:cNvPicPr>
          <p:nvPr userDrawn="1"/>
        </p:nvPicPr>
        <p:blipFill>
          <a:blip r:embed="rId3"/>
          <a:stretch>
            <a:fillRect/>
          </a:stretch>
        </p:blipFill>
        <p:spPr>
          <a:xfrm>
            <a:off x="-1" y="5097763"/>
            <a:ext cx="9144000" cy="39626"/>
          </a:xfrm>
          <a:prstGeom prst="rect">
            <a:avLst/>
          </a:prstGeom>
        </p:spPr>
      </p:pic>
      <p:sp>
        <p:nvSpPr>
          <p:cNvPr id="8"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pic>
        <p:nvPicPr>
          <p:cNvPr id="5" name="Picture 4" descr="BG.png"/>
          <p:cNvPicPr>
            <a:picLocks noChangeAspect="1"/>
          </p:cNvPicPr>
          <p:nvPr userDrawn="1"/>
        </p:nvPicPr>
        <p:blipFill>
          <a:blip r:embed="rId3"/>
          <a:srcRect t="-367" r="7903" b="366"/>
          <a:stretch>
            <a:fillRect/>
          </a:stretch>
        </p:blipFill>
        <p:spPr>
          <a:xfrm>
            <a:off x="-1" y="-87935"/>
            <a:ext cx="9144001" cy="5195995"/>
          </a:xfrm>
          <a:prstGeom prst="rect">
            <a:avLst/>
          </a:prstGeom>
        </p:spPr>
      </p:pic>
      <p:sp>
        <p:nvSpPr>
          <p:cNvPr id="7"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pic>
        <p:nvPicPr>
          <p:cNvPr id="6" name="Picture 5" descr="litebg.jpg"/>
          <p:cNvPicPr>
            <a:picLocks noChangeAspect="1"/>
          </p:cNvPicPr>
          <p:nvPr userDrawn="1"/>
        </p:nvPicPr>
        <p:blipFill>
          <a:blip r:embed="rId3">
            <a:lum/>
          </a:blip>
          <a:stretch>
            <a:fillRect/>
          </a:stretch>
        </p:blipFill>
        <p:spPr>
          <a:xfrm>
            <a:off x="0" y="-43873"/>
            <a:ext cx="9144000" cy="5143500"/>
          </a:xfrm>
          <a:prstGeom prst="rect">
            <a:avLst/>
          </a:prstGeom>
          <a:solidFill>
            <a:schemeClr val="accent1"/>
          </a:solidFill>
        </p:spPr>
      </p:pic>
      <p:sp>
        <p:nvSpPr>
          <p:cNvPr id="7"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9144000" cy="5106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sp>
        <p:nvSpPr>
          <p:cNvPr id="5" name="Rectangle 4"/>
          <p:cNvSpPr/>
          <p:nvPr userDrawn="1"/>
        </p:nvSpPr>
        <p:spPr>
          <a:xfrm>
            <a:off x="0" y="0"/>
            <a:ext cx="9144000" cy="65482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p:nvPr userDrawn="1"/>
        </p:nvSpPr>
        <p:spPr>
          <a:xfrm>
            <a:off x="0" y="0"/>
            <a:ext cx="9144000" cy="5106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sp>
        <p:nvSpPr>
          <p:cNvPr id="7"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litebg.jpg"/>
          <p:cNvPicPr>
            <a:picLocks noChangeAspect="1"/>
          </p:cNvPicPr>
          <p:nvPr userDrawn="1"/>
        </p:nvPicPr>
        <p:blipFill>
          <a:blip r:embed="rId2">
            <a:lum/>
          </a:blip>
          <a:srcRect l="1365" t="3801" r="1"/>
          <a:stretch>
            <a:fillRect/>
          </a:stretch>
        </p:blipFill>
        <p:spPr>
          <a:xfrm>
            <a:off x="-5055" y="0"/>
            <a:ext cx="9149056" cy="5104914"/>
          </a:xfrm>
          <a:prstGeom prst="rect">
            <a:avLst/>
          </a:prstGeom>
          <a:solidFill>
            <a:schemeClr val="accent1"/>
          </a:solidFill>
        </p:spPr>
      </p:pic>
      <p:sp>
        <p:nvSpPr>
          <p:cNvPr id="5" name="Rectangular Callout 4"/>
          <p:cNvSpPr/>
          <p:nvPr userDrawn="1"/>
        </p:nvSpPr>
        <p:spPr>
          <a:xfrm flipH="1">
            <a:off x="3174601" y="1981200"/>
            <a:ext cx="5445523" cy="2647950"/>
          </a:xfrm>
          <a:prstGeom prst="wedgeRectCallout">
            <a:avLst>
              <a:gd name="adj1" fmla="val -20654"/>
              <a:gd name="adj2" fmla="val 65378"/>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userDrawn="1"/>
        </p:nvSpPr>
        <p:spPr>
          <a:xfrm flipV="1">
            <a:off x="393300" y="631535"/>
            <a:ext cx="3544841" cy="997239"/>
          </a:xfrm>
          <a:prstGeom prst="wedgeRectCallout">
            <a:avLst>
              <a:gd name="adj1" fmla="val -20833"/>
              <a:gd name="adj2" fmla="val 84388"/>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lor line.png"/>
          <p:cNvPicPr>
            <a:picLocks noChangeAspect="1"/>
          </p:cNvPicPr>
          <p:nvPr userDrawn="1"/>
        </p:nvPicPr>
        <p:blipFill>
          <a:blip r:embed="rId3"/>
          <a:stretch>
            <a:fillRect/>
          </a:stretch>
        </p:blipFill>
        <p:spPr>
          <a:xfrm>
            <a:off x="-1" y="5097763"/>
            <a:ext cx="9144000" cy="39626"/>
          </a:xfrm>
          <a:prstGeom prst="rect">
            <a:avLst/>
          </a:prstGeom>
        </p:spPr>
      </p:pic>
      <p:sp>
        <p:nvSpPr>
          <p:cNvPr id="9"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 Column Body 3 1">
    <p:spTree>
      <p:nvGrpSpPr>
        <p:cNvPr id="1" name="Shape 22"/>
        <p:cNvGrpSpPr/>
        <p:nvPr/>
      </p:nvGrpSpPr>
      <p:grpSpPr>
        <a:xfrm>
          <a:off x="0" y="0"/>
          <a:ext cx="0" cy="0"/>
          <a:chOff x="0" y="0"/>
          <a:chExt cx="0" cy="0"/>
        </a:xfrm>
      </p:grpSpPr>
      <p:sp>
        <p:nvSpPr>
          <p:cNvPr id="24" name="Shape 24"/>
          <p:cNvSpPr/>
          <p:nvPr/>
        </p:nvSpPr>
        <p:spPr>
          <a:xfrm>
            <a:off x="0" y="1398175"/>
            <a:ext cx="2173800" cy="2214600"/>
          </a:xfrm>
          <a:prstGeom prst="rightArrow">
            <a:avLst>
              <a:gd name="adj1" fmla="val 41937"/>
              <a:gd name="adj2" fmla="val 55612"/>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5" name="Shape 25"/>
          <p:cNvSpPr txBox="1">
            <a:spLocks noGrp="1"/>
          </p:cNvSpPr>
          <p:nvPr>
            <p:ph type="body" idx="1"/>
          </p:nvPr>
        </p:nvSpPr>
        <p:spPr>
          <a:xfrm>
            <a:off x="2536700" y="2033325"/>
            <a:ext cx="6105600" cy="2955599"/>
          </a:xfrm>
          <a:prstGeom prst="rect">
            <a:avLst/>
          </a:prstGeom>
        </p:spPr>
        <p:txBody>
          <a:bodyPr lIns="44200" tIns="44200" rIns="44200" bIns="44200" anchor="t" anchorCtr="0"/>
          <a:lstStyle>
            <a:lvl1pPr lvl="0" rtl="0">
              <a:spcBef>
                <a:spcPts val="0"/>
              </a:spcBef>
              <a:buClr>
                <a:srgbClr val="0F75BC"/>
              </a:buClr>
              <a:buSzPct val="100000"/>
              <a:buFont typeface="Questrial"/>
              <a:buAutoNum type="arabicPeriod"/>
              <a:defRPr sz="4800" b="1">
                <a:solidFill>
                  <a:srgbClr val="0F75BC"/>
                </a:solidFill>
                <a:latin typeface="Questrial"/>
                <a:ea typeface="Questrial"/>
                <a:cs typeface="Questrial"/>
                <a:sym typeface="Questrial"/>
              </a:defRPr>
            </a:lvl1pPr>
            <a:lvl2pPr lvl="1" rtl="0">
              <a:spcBef>
                <a:spcPts val="0"/>
              </a:spcBef>
              <a:buSzPct val="100000"/>
              <a:buFont typeface="Questrial"/>
              <a:buAutoNum type="alphaLcPeriod"/>
              <a:defRPr sz="2400">
                <a:latin typeface="Questrial"/>
                <a:ea typeface="Questrial"/>
                <a:cs typeface="Questrial"/>
                <a:sym typeface="Questrial"/>
              </a:defRPr>
            </a:lvl2pPr>
            <a:lvl3pPr lvl="2" rtl="0">
              <a:spcBef>
                <a:spcPts val="0"/>
              </a:spcBef>
              <a:buSzPct val="100000"/>
              <a:buFont typeface="Questrial"/>
              <a:buAutoNum type="romanLcPeriod"/>
              <a:defRPr sz="2400">
                <a:latin typeface="Questrial"/>
                <a:ea typeface="Questrial"/>
                <a:cs typeface="Questrial"/>
                <a:sym typeface="Questrial"/>
              </a:defRPr>
            </a:lvl3pPr>
            <a:lvl4pPr lvl="3" rtl="0">
              <a:spcBef>
                <a:spcPts val="0"/>
              </a:spcBef>
              <a:buSzPct val="100000"/>
              <a:buFont typeface="Questrial"/>
              <a:buAutoNum type="arabicPeriod"/>
              <a:defRPr sz="2400">
                <a:latin typeface="Questrial"/>
                <a:ea typeface="Questrial"/>
                <a:cs typeface="Questrial"/>
                <a:sym typeface="Questrial"/>
              </a:defRPr>
            </a:lvl4pPr>
            <a:lvl5pPr lvl="4" rtl="0">
              <a:spcBef>
                <a:spcPts val="0"/>
              </a:spcBef>
              <a:buSzPct val="100000"/>
              <a:buFont typeface="Questrial"/>
              <a:buAutoNum type="alphaLcPeriod"/>
              <a:defRPr sz="2400">
                <a:latin typeface="Questrial"/>
                <a:ea typeface="Questrial"/>
                <a:cs typeface="Questrial"/>
                <a:sym typeface="Questrial"/>
              </a:defRPr>
            </a:lvl5pPr>
            <a:lvl6pPr lvl="5" rtl="0">
              <a:spcBef>
                <a:spcPts val="0"/>
              </a:spcBef>
              <a:buSzPct val="100000"/>
              <a:buFont typeface="Questrial"/>
              <a:buAutoNum type="romanLcPeriod"/>
              <a:defRPr sz="2400">
                <a:latin typeface="Questrial"/>
                <a:ea typeface="Questrial"/>
                <a:cs typeface="Questrial"/>
                <a:sym typeface="Questrial"/>
              </a:defRPr>
            </a:lvl6pPr>
            <a:lvl7pPr lvl="6" rtl="0">
              <a:spcBef>
                <a:spcPts val="0"/>
              </a:spcBef>
              <a:buSzPct val="100000"/>
              <a:buFont typeface="Questrial"/>
              <a:buAutoNum type="arabicPeriod"/>
              <a:defRPr sz="2400">
                <a:latin typeface="Questrial"/>
                <a:ea typeface="Questrial"/>
                <a:cs typeface="Questrial"/>
                <a:sym typeface="Questrial"/>
              </a:defRPr>
            </a:lvl7pPr>
            <a:lvl8pPr lvl="7" rtl="0">
              <a:spcBef>
                <a:spcPts val="0"/>
              </a:spcBef>
              <a:buSzPct val="100000"/>
              <a:buFont typeface="Questrial"/>
              <a:buAutoNum type="alphaLcPeriod"/>
              <a:defRPr sz="2400">
                <a:latin typeface="Questrial"/>
                <a:ea typeface="Questrial"/>
                <a:cs typeface="Questrial"/>
                <a:sym typeface="Questrial"/>
              </a:defRPr>
            </a:lvl8pPr>
            <a:lvl9pPr lvl="8" rtl="0">
              <a:spcBef>
                <a:spcPts val="0"/>
              </a:spcBef>
              <a:buSzPct val="100000"/>
              <a:buFont typeface="Questrial"/>
              <a:buAutoNum type="romanLcPeriod"/>
              <a:defRPr sz="3000">
                <a:latin typeface="Questrial"/>
                <a:ea typeface="Questrial"/>
                <a:cs typeface="Questrial"/>
                <a:sym typeface="Questrial"/>
              </a:defRPr>
            </a:lvl9pPr>
          </a:lstStyle>
          <a:p>
            <a:endParaRPr dirty="0"/>
          </a:p>
        </p:txBody>
      </p:sp>
      <p:sp>
        <p:nvSpPr>
          <p:cNvPr id="6"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 Column Body 3 2">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501650" y="82550"/>
            <a:ext cx="8140799" cy="476400"/>
          </a:xfrm>
          <a:prstGeom prst="rect">
            <a:avLst/>
          </a:prstGeom>
        </p:spPr>
        <p:txBody>
          <a:bodyPr lIns="44200" tIns="44200" rIns="44200" bIns="44200" anchor="ctr" anchorCtr="0"/>
          <a:lstStyle>
            <a:lvl1pPr lvl="0" rtl="0">
              <a:spcBef>
                <a:spcPts val="0"/>
              </a:spcBef>
              <a:buNone/>
              <a:defRPr sz="1400" b="1">
                <a:solidFill>
                  <a:srgbClr val="DB202C"/>
                </a:solidFill>
                <a:latin typeface="Questrial"/>
                <a:ea typeface="Questrial"/>
                <a:cs typeface="Questrial"/>
                <a:sym typeface="Questria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19" name="Shape 19"/>
          <p:cNvSpPr txBox="1">
            <a:spLocks noGrp="1"/>
          </p:cNvSpPr>
          <p:nvPr>
            <p:ph type="body" idx="1"/>
          </p:nvPr>
        </p:nvSpPr>
        <p:spPr>
          <a:xfrm>
            <a:off x="501650" y="654825"/>
            <a:ext cx="8140799" cy="1635000"/>
          </a:xfrm>
          <a:prstGeom prst="rect">
            <a:avLst/>
          </a:prstGeom>
        </p:spPr>
        <p:txBody>
          <a:bodyPr lIns="44200" tIns="44200" rIns="44200" bIns="44200" anchor="t" anchorCtr="0"/>
          <a:lstStyle>
            <a:lvl1pPr lvl="0" rtl="0">
              <a:spcBef>
                <a:spcPts val="0"/>
              </a:spcBef>
              <a:buClr>
                <a:srgbClr val="0B5394"/>
              </a:buClr>
              <a:buSzPct val="100000"/>
              <a:buFont typeface="Questrial"/>
              <a:buAutoNum type="arabicPeriod"/>
              <a:defRPr sz="4800" b="1">
                <a:solidFill>
                  <a:srgbClr val="0B5394"/>
                </a:solidFill>
                <a:latin typeface="Questrial"/>
                <a:ea typeface="Questrial"/>
                <a:cs typeface="Questrial"/>
                <a:sym typeface="Questrial"/>
              </a:defRPr>
            </a:lvl1pPr>
            <a:lvl2pPr lvl="1" rtl="0">
              <a:spcBef>
                <a:spcPts val="0"/>
              </a:spcBef>
              <a:buSzPct val="100000"/>
              <a:buFont typeface="Questrial"/>
              <a:buAutoNum type="alphaLcPeriod"/>
              <a:defRPr sz="2400">
                <a:latin typeface="Questrial"/>
                <a:ea typeface="Questrial"/>
                <a:cs typeface="Questrial"/>
                <a:sym typeface="Questrial"/>
              </a:defRPr>
            </a:lvl2pPr>
            <a:lvl3pPr lvl="2" rtl="0">
              <a:spcBef>
                <a:spcPts val="0"/>
              </a:spcBef>
              <a:buSzPct val="100000"/>
              <a:buFont typeface="Questrial"/>
              <a:buAutoNum type="romanLcPeriod"/>
              <a:defRPr sz="2400">
                <a:latin typeface="Questrial"/>
                <a:ea typeface="Questrial"/>
                <a:cs typeface="Questrial"/>
                <a:sym typeface="Questrial"/>
              </a:defRPr>
            </a:lvl3pPr>
            <a:lvl4pPr lvl="3" rtl="0">
              <a:spcBef>
                <a:spcPts val="0"/>
              </a:spcBef>
              <a:buSzPct val="100000"/>
              <a:buFont typeface="Questrial"/>
              <a:buAutoNum type="arabicPeriod"/>
              <a:defRPr sz="2400">
                <a:latin typeface="Questrial"/>
                <a:ea typeface="Questrial"/>
                <a:cs typeface="Questrial"/>
                <a:sym typeface="Questrial"/>
              </a:defRPr>
            </a:lvl4pPr>
            <a:lvl5pPr lvl="4" rtl="0">
              <a:spcBef>
                <a:spcPts val="0"/>
              </a:spcBef>
              <a:buSzPct val="100000"/>
              <a:buFont typeface="Questrial"/>
              <a:buAutoNum type="alphaLcPeriod"/>
              <a:defRPr sz="2400">
                <a:latin typeface="Questrial"/>
                <a:ea typeface="Questrial"/>
                <a:cs typeface="Questrial"/>
                <a:sym typeface="Questrial"/>
              </a:defRPr>
            </a:lvl5pPr>
            <a:lvl6pPr lvl="5" rtl="0">
              <a:spcBef>
                <a:spcPts val="0"/>
              </a:spcBef>
              <a:buSzPct val="100000"/>
              <a:buFont typeface="Questrial"/>
              <a:buAutoNum type="romanLcPeriod"/>
              <a:defRPr sz="2400">
                <a:latin typeface="Questrial"/>
                <a:ea typeface="Questrial"/>
                <a:cs typeface="Questrial"/>
                <a:sym typeface="Questrial"/>
              </a:defRPr>
            </a:lvl6pPr>
            <a:lvl7pPr lvl="6" rtl="0">
              <a:spcBef>
                <a:spcPts val="0"/>
              </a:spcBef>
              <a:buSzPct val="100000"/>
              <a:buFont typeface="Questrial"/>
              <a:buAutoNum type="arabicPeriod"/>
              <a:defRPr sz="2400">
                <a:latin typeface="Questrial"/>
                <a:ea typeface="Questrial"/>
                <a:cs typeface="Questrial"/>
                <a:sym typeface="Questrial"/>
              </a:defRPr>
            </a:lvl7pPr>
            <a:lvl8pPr lvl="7" rtl="0">
              <a:spcBef>
                <a:spcPts val="0"/>
              </a:spcBef>
              <a:buSzPct val="100000"/>
              <a:buFont typeface="Questrial"/>
              <a:buAutoNum type="alphaLcPeriod"/>
              <a:defRPr sz="2400">
                <a:latin typeface="Questrial"/>
                <a:ea typeface="Questrial"/>
                <a:cs typeface="Questrial"/>
                <a:sym typeface="Questrial"/>
              </a:defRPr>
            </a:lvl8pPr>
            <a:lvl9pPr lvl="8" rtl="0">
              <a:spcBef>
                <a:spcPts val="0"/>
              </a:spcBef>
              <a:buSzPct val="100000"/>
              <a:buFont typeface="Questrial"/>
              <a:buAutoNum type="romanLcPeriod"/>
              <a:defRPr sz="3000">
                <a:latin typeface="Questrial"/>
                <a:ea typeface="Questrial"/>
                <a:cs typeface="Questrial"/>
                <a:sym typeface="Questrial"/>
              </a:defRPr>
            </a:lvl9pPr>
          </a:lstStyle>
          <a:p>
            <a:endParaRPr/>
          </a:p>
        </p:txBody>
      </p:sp>
      <p:sp>
        <p:nvSpPr>
          <p:cNvPr id="20" name="Shape 20"/>
          <p:cNvSpPr txBox="1">
            <a:spLocks noGrp="1"/>
          </p:cNvSpPr>
          <p:nvPr>
            <p:ph type="body" idx="2"/>
          </p:nvPr>
        </p:nvSpPr>
        <p:spPr>
          <a:xfrm>
            <a:off x="501650" y="2392002"/>
            <a:ext cx="3752400" cy="2187900"/>
          </a:xfrm>
          <a:prstGeom prst="rect">
            <a:avLst/>
          </a:prstGeom>
        </p:spPr>
        <p:txBody>
          <a:bodyPr lIns="44200" tIns="44200" rIns="44200" bIns="44200" anchor="t" anchorCtr="0"/>
          <a:lstStyle>
            <a:lvl1pPr lvl="0" rtl="0">
              <a:spcBef>
                <a:spcPts val="0"/>
              </a:spcBef>
              <a:buClr>
                <a:srgbClr val="0B5394"/>
              </a:buClr>
              <a:buSzPct val="100000"/>
              <a:buFont typeface="Questrial"/>
              <a:buAutoNum type="arabicPeriod"/>
              <a:defRPr sz="2400" b="1">
                <a:solidFill>
                  <a:srgbClr val="0B5394"/>
                </a:solidFill>
                <a:latin typeface="Questrial"/>
                <a:ea typeface="Questrial"/>
                <a:cs typeface="Questrial"/>
                <a:sym typeface="Questrial"/>
              </a:defRPr>
            </a:lvl1pPr>
            <a:lvl2pPr lvl="1" rtl="0">
              <a:spcBef>
                <a:spcPts val="0"/>
              </a:spcBef>
              <a:buSzPct val="100000"/>
              <a:buFont typeface="Questrial"/>
              <a:buAutoNum type="alphaLcPeriod"/>
              <a:defRPr sz="1800">
                <a:latin typeface="Questrial"/>
                <a:ea typeface="Questrial"/>
                <a:cs typeface="Questrial"/>
                <a:sym typeface="Questrial"/>
              </a:defRPr>
            </a:lvl2pPr>
            <a:lvl3pPr lvl="2" rtl="0">
              <a:spcBef>
                <a:spcPts val="0"/>
              </a:spcBef>
              <a:buSzPct val="100000"/>
              <a:buFont typeface="Questrial"/>
              <a:buAutoNum type="romanLcPeriod"/>
              <a:defRPr sz="1800">
                <a:latin typeface="Questrial"/>
                <a:ea typeface="Questrial"/>
                <a:cs typeface="Questrial"/>
                <a:sym typeface="Questrial"/>
              </a:defRPr>
            </a:lvl3pPr>
            <a:lvl4pPr lvl="3" rtl="0">
              <a:spcBef>
                <a:spcPts val="0"/>
              </a:spcBef>
              <a:buSzPct val="100000"/>
              <a:buFont typeface="Questrial"/>
              <a:buAutoNum type="arabicPeriod"/>
              <a:defRPr sz="1800">
                <a:latin typeface="Questrial"/>
                <a:ea typeface="Questrial"/>
                <a:cs typeface="Questrial"/>
                <a:sym typeface="Questrial"/>
              </a:defRPr>
            </a:lvl4pPr>
            <a:lvl5pPr lvl="4" rtl="0">
              <a:spcBef>
                <a:spcPts val="0"/>
              </a:spcBef>
              <a:buSzPct val="100000"/>
              <a:buFont typeface="Questrial"/>
              <a:buAutoNum type="alphaLcPeriod"/>
              <a:defRPr sz="1800">
                <a:latin typeface="Questrial"/>
                <a:ea typeface="Questrial"/>
                <a:cs typeface="Questrial"/>
                <a:sym typeface="Questrial"/>
              </a:defRPr>
            </a:lvl5pPr>
            <a:lvl6pPr lvl="5" rtl="0">
              <a:spcBef>
                <a:spcPts val="0"/>
              </a:spcBef>
              <a:buSzPct val="100000"/>
              <a:buFont typeface="Questrial"/>
              <a:buAutoNum type="romanLcPeriod"/>
              <a:defRPr sz="1800">
                <a:latin typeface="Questrial"/>
                <a:ea typeface="Questrial"/>
                <a:cs typeface="Questrial"/>
                <a:sym typeface="Questrial"/>
              </a:defRPr>
            </a:lvl6pPr>
            <a:lvl7pPr lvl="6" rtl="0">
              <a:spcBef>
                <a:spcPts val="0"/>
              </a:spcBef>
              <a:buSzPct val="100000"/>
              <a:buFont typeface="Questrial"/>
              <a:buAutoNum type="arabicPeriod"/>
              <a:defRPr sz="1800">
                <a:latin typeface="Questrial"/>
                <a:ea typeface="Questrial"/>
                <a:cs typeface="Questrial"/>
                <a:sym typeface="Questrial"/>
              </a:defRPr>
            </a:lvl7pPr>
            <a:lvl8pPr lvl="7" rtl="0">
              <a:spcBef>
                <a:spcPts val="0"/>
              </a:spcBef>
              <a:buSzPct val="100000"/>
              <a:buFont typeface="Questrial"/>
              <a:buAutoNum type="alphaLcPeriod"/>
              <a:defRPr sz="1800">
                <a:latin typeface="Questrial"/>
                <a:ea typeface="Questrial"/>
                <a:cs typeface="Questrial"/>
                <a:sym typeface="Questrial"/>
              </a:defRPr>
            </a:lvl8pPr>
            <a:lvl9pPr lvl="8" rtl="0">
              <a:spcBef>
                <a:spcPts val="0"/>
              </a:spcBef>
              <a:buSzPct val="100000"/>
              <a:buFont typeface="Questrial"/>
              <a:buAutoNum type="romanLcPeriod"/>
              <a:defRPr sz="1400">
                <a:latin typeface="Questrial"/>
                <a:ea typeface="Questrial"/>
                <a:cs typeface="Questrial"/>
                <a:sym typeface="Questrial"/>
              </a:defRPr>
            </a:lvl9pPr>
          </a:lstStyle>
          <a:p>
            <a:endParaRPr/>
          </a:p>
        </p:txBody>
      </p:sp>
      <p:sp>
        <p:nvSpPr>
          <p:cNvPr id="21" name="Shape 21"/>
          <p:cNvSpPr txBox="1">
            <a:spLocks noGrp="1"/>
          </p:cNvSpPr>
          <p:nvPr>
            <p:ph type="body" idx="3"/>
          </p:nvPr>
        </p:nvSpPr>
        <p:spPr>
          <a:xfrm>
            <a:off x="4509063" y="2392002"/>
            <a:ext cx="3752400" cy="2187900"/>
          </a:xfrm>
          <a:prstGeom prst="rect">
            <a:avLst/>
          </a:prstGeom>
        </p:spPr>
        <p:txBody>
          <a:bodyPr lIns="44200" tIns="44200" rIns="44200" bIns="44200" anchor="t" anchorCtr="0"/>
          <a:lstStyle>
            <a:lvl1pPr lvl="0" rtl="0">
              <a:spcBef>
                <a:spcPts val="0"/>
              </a:spcBef>
              <a:buClr>
                <a:srgbClr val="0B5394"/>
              </a:buClr>
              <a:buSzPct val="100000"/>
              <a:buFont typeface="Questrial"/>
              <a:buAutoNum type="arabicPeriod"/>
              <a:defRPr sz="2400" b="1">
                <a:solidFill>
                  <a:srgbClr val="0B5394"/>
                </a:solidFill>
                <a:latin typeface="Questrial"/>
                <a:ea typeface="Questrial"/>
                <a:cs typeface="Questrial"/>
                <a:sym typeface="Questrial"/>
              </a:defRPr>
            </a:lvl1pPr>
            <a:lvl2pPr lvl="1" rtl="0">
              <a:spcBef>
                <a:spcPts val="0"/>
              </a:spcBef>
              <a:buSzPct val="100000"/>
              <a:buFont typeface="Questrial"/>
              <a:buAutoNum type="alphaLcPeriod"/>
              <a:defRPr sz="1800">
                <a:latin typeface="Questrial"/>
                <a:ea typeface="Questrial"/>
                <a:cs typeface="Questrial"/>
                <a:sym typeface="Questrial"/>
              </a:defRPr>
            </a:lvl2pPr>
            <a:lvl3pPr lvl="2" rtl="0">
              <a:spcBef>
                <a:spcPts val="0"/>
              </a:spcBef>
              <a:buSzPct val="100000"/>
              <a:buFont typeface="Questrial"/>
              <a:buAutoNum type="romanLcPeriod"/>
              <a:defRPr sz="1800">
                <a:latin typeface="Questrial"/>
                <a:ea typeface="Questrial"/>
                <a:cs typeface="Questrial"/>
                <a:sym typeface="Questrial"/>
              </a:defRPr>
            </a:lvl3pPr>
            <a:lvl4pPr lvl="3" rtl="0">
              <a:spcBef>
                <a:spcPts val="0"/>
              </a:spcBef>
              <a:buSzPct val="100000"/>
              <a:buFont typeface="Questrial"/>
              <a:buAutoNum type="arabicPeriod"/>
              <a:defRPr sz="1800">
                <a:latin typeface="Questrial"/>
                <a:ea typeface="Questrial"/>
                <a:cs typeface="Questrial"/>
                <a:sym typeface="Questrial"/>
              </a:defRPr>
            </a:lvl4pPr>
            <a:lvl5pPr lvl="4" rtl="0">
              <a:spcBef>
                <a:spcPts val="0"/>
              </a:spcBef>
              <a:buSzPct val="100000"/>
              <a:buFont typeface="Questrial"/>
              <a:buAutoNum type="alphaLcPeriod"/>
              <a:defRPr sz="1800">
                <a:latin typeface="Questrial"/>
                <a:ea typeface="Questrial"/>
                <a:cs typeface="Questrial"/>
                <a:sym typeface="Questrial"/>
              </a:defRPr>
            </a:lvl5pPr>
            <a:lvl6pPr lvl="5" rtl="0">
              <a:spcBef>
                <a:spcPts val="0"/>
              </a:spcBef>
              <a:buSzPct val="100000"/>
              <a:buFont typeface="Questrial"/>
              <a:buAutoNum type="romanLcPeriod"/>
              <a:defRPr sz="1800">
                <a:latin typeface="Questrial"/>
                <a:ea typeface="Questrial"/>
                <a:cs typeface="Questrial"/>
                <a:sym typeface="Questrial"/>
              </a:defRPr>
            </a:lvl6pPr>
            <a:lvl7pPr lvl="6" rtl="0">
              <a:spcBef>
                <a:spcPts val="0"/>
              </a:spcBef>
              <a:buSzPct val="100000"/>
              <a:buFont typeface="Questrial"/>
              <a:buAutoNum type="arabicPeriod"/>
              <a:defRPr sz="1800">
                <a:latin typeface="Questrial"/>
                <a:ea typeface="Questrial"/>
                <a:cs typeface="Questrial"/>
                <a:sym typeface="Questrial"/>
              </a:defRPr>
            </a:lvl7pPr>
            <a:lvl8pPr lvl="7" rtl="0">
              <a:spcBef>
                <a:spcPts val="0"/>
              </a:spcBef>
              <a:buSzPct val="100000"/>
              <a:buFont typeface="Questrial"/>
              <a:buAutoNum type="alphaLcPeriod"/>
              <a:defRPr sz="1800">
                <a:latin typeface="Questrial"/>
                <a:ea typeface="Questrial"/>
                <a:cs typeface="Questrial"/>
                <a:sym typeface="Questrial"/>
              </a:defRPr>
            </a:lvl8pPr>
            <a:lvl9pPr lvl="8" rtl="0">
              <a:spcBef>
                <a:spcPts val="0"/>
              </a:spcBef>
              <a:buSzPct val="100000"/>
              <a:buFont typeface="Questrial"/>
              <a:buAutoNum type="romanLcPeriod"/>
              <a:defRPr sz="1800">
                <a:latin typeface="Questrial"/>
                <a:ea typeface="Questrial"/>
                <a:cs typeface="Questrial"/>
                <a:sym typeface="Questrial"/>
              </a:defRPr>
            </a:lvl9pPr>
          </a:lstStyle>
          <a:p>
            <a:endParaRPr/>
          </a:p>
        </p:txBody>
      </p:sp>
      <p:sp>
        <p:nvSpPr>
          <p:cNvPr id="8"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527050" y="576113"/>
            <a:ext cx="8122200" cy="4396499"/>
          </a:xfrm>
          <a:prstGeom prst="rect">
            <a:avLst/>
          </a:prstGeom>
          <a:noFill/>
          <a:ln>
            <a:noFill/>
          </a:ln>
        </p:spPr>
        <p:txBody>
          <a:bodyPr lIns="44200" tIns="44200" rIns="44200" bIns="44200" anchor="t" anchorCtr="0"/>
          <a:lstStyle>
            <a:lvl1pPr marL="0" marR="0" lvl="0" indent="0" algn="l" rtl="0">
              <a:lnSpc>
                <a:spcPct val="80000"/>
              </a:lnSpc>
              <a:spcBef>
                <a:spcPts val="500"/>
              </a:spcBef>
              <a:buSzPct val="100000"/>
              <a:defRPr sz="700"/>
            </a:lvl1pPr>
            <a:lvl2pPr marL="0" marR="0" lvl="1" indent="0" algn="l" rtl="0">
              <a:lnSpc>
                <a:spcPct val="90000"/>
              </a:lnSpc>
              <a:spcBef>
                <a:spcPts val="1900"/>
              </a:spcBef>
              <a:buSzPct val="100000"/>
              <a:defRPr sz="700"/>
            </a:lvl2pPr>
            <a:lvl3pPr marL="0" marR="0" lvl="2" indent="0" algn="l" rtl="0">
              <a:lnSpc>
                <a:spcPct val="90000"/>
              </a:lnSpc>
              <a:spcBef>
                <a:spcPts val="1900"/>
              </a:spcBef>
              <a:buSzPct val="100000"/>
              <a:defRPr sz="700"/>
            </a:lvl3pPr>
            <a:lvl4pPr marL="0" marR="0" lvl="3" indent="0" algn="l" rtl="0">
              <a:lnSpc>
                <a:spcPct val="90000"/>
              </a:lnSpc>
              <a:spcBef>
                <a:spcPts val="1900"/>
              </a:spcBef>
              <a:buClr>
                <a:srgbClr val="424242"/>
              </a:buClr>
              <a:buSzPct val="100000"/>
              <a:buFont typeface="Helvetica Neue"/>
              <a:buNone/>
              <a:defRPr sz="700"/>
            </a:lvl4pPr>
            <a:lvl5pPr marL="0" marR="0" lvl="4" indent="0" algn="l" rtl="0">
              <a:lnSpc>
                <a:spcPct val="90000"/>
              </a:lnSpc>
              <a:spcBef>
                <a:spcPts val="1900"/>
              </a:spcBef>
              <a:buSzPct val="100000"/>
              <a:defRPr sz="700"/>
            </a:lvl5pPr>
            <a:lvl6pPr marL="0" marR="0" lvl="5" indent="0" algn="l" rtl="0">
              <a:lnSpc>
                <a:spcPct val="80000"/>
              </a:lnSpc>
              <a:spcBef>
                <a:spcPts val="500"/>
              </a:spcBef>
              <a:buSzPct val="100000"/>
              <a:defRPr sz="700"/>
            </a:lvl6pPr>
            <a:lvl7pPr marL="0" marR="0" lvl="6" indent="0" algn="l" rtl="0">
              <a:lnSpc>
                <a:spcPct val="80000"/>
              </a:lnSpc>
              <a:spcBef>
                <a:spcPts val="500"/>
              </a:spcBef>
              <a:buSzPct val="100000"/>
              <a:defRPr sz="700"/>
            </a:lvl7pPr>
            <a:lvl8pPr marL="0" marR="0" lvl="7" indent="0" algn="l" rtl="0">
              <a:lnSpc>
                <a:spcPct val="80000"/>
              </a:lnSpc>
              <a:spcBef>
                <a:spcPts val="500"/>
              </a:spcBef>
              <a:buSzPct val="100000"/>
              <a:defRPr sz="700"/>
            </a:lvl8pPr>
            <a:lvl9pPr marL="0" marR="0" lvl="8" indent="0" algn="l" rtl="0">
              <a:lnSpc>
                <a:spcPct val="80000"/>
              </a:lnSpc>
              <a:spcBef>
                <a:spcPts val="500"/>
              </a:spcBef>
              <a:buSzPct val="100000"/>
              <a:defRPr sz="700"/>
            </a:lvl9pPr>
          </a:lstStyle>
          <a:p>
            <a:endParaRPr dirty="0"/>
          </a:p>
        </p:txBody>
      </p:sp>
      <p:sp>
        <p:nvSpPr>
          <p:cNvPr id="7" name="Shape 7"/>
          <p:cNvSpPr txBox="1">
            <a:spLocks noGrp="1"/>
          </p:cNvSpPr>
          <p:nvPr>
            <p:ph type="title"/>
          </p:nvPr>
        </p:nvSpPr>
        <p:spPr>
          <a:xfrm>
            <a:off x="501650" y="82550"/>
            <a:ext cx="8140799" cy="476400"/>
          </a:xfrm>
          <a:prstGeom prst="rect">
            <a:avLst/>
          </a:prstGeom>
          <a:noFill/>
          <a:ln>
            <a:noFill/>
          </a:ln>
        </p:spPr>
        <p:txBody>
          <a:bodyPr lIns="44200" tIns="44200" rIns="44200" bIns="44200" anchor="ctr" anchorCtr="0"/>
          <a:lstStyle>
            <a:lvl1pPr marL="0" marR="0" lvl="0" indent="0" algn="l" rtl="0">
              <a:lnSpc>
                <a:spcPct val="75000"/>
              </a:lnSpc>
              <a:spcBef>
                <a:spcPts val="700"/>
              </a:spcBef>
              <a:buSzPct val="100000"/>
              <a:defRPr sz="700"/>
            </a:lvl1pPr>
            <a:lvl2pPr marL="0" marR="0" lvl="1" indent="114300" algn="l" rtl="0">
              <a:lnSpc>
                <a:spcPct val="75000"/>
              </a:lnSpc>
              <a:spcBef>
                <a:spcPts val="700"/>
              </a:spcBef>
              <a:buSzPct val="100000"/>
              <a:defRPr sz="700"/>
            </a:lvl2pPr>
            <a:lvl3pPr marL="0" marR="0" lvl="2" indent="215900" algn="l" rtl="0">
              <a:lnSpc>
                <a:spcPct val="75000"/>
              </a:lnSpc>
              <a:spcBef>
                <a:spcPts val="700"/>
              </a:spcBef>
              <a:buSzPct val="100000"/>
              <a:defRPr sz="700"/>
            </a:lvl3pPr>
            <a:lvl4pPr marL="0" marR="0" lvl="3" indent="330200" algn="l" rtl="0">
              <a:lnSpc>
                <a:spcPct val="75000"/>
              </a:lnSpc>
              <a:spcBef>
                <a:spcPts val="700"/>
              </a:spcBef>
              <a:buSzPct val="100000"/>
              <a:defRPr sz="700"/>
            </a:lvl4pPr>
            <a:lvl5pPr marL="0" marR="0" lvl="4" indent="444500" algn="l" rtl="0">
              <a:lnSpc>
                <a:spcPct val="75000"/>
              </a:lnSpc>
              <a:spcBef>
                <a:spcPts val="700"/>
              </a:spcBef>
              <a:buSzPct val="100000"/>
              <a:defRPr sz="700"/>
            </a:lvl5pPr>
            <a:lvl6pPr marL="0" marR="0" lvl="5" indent="558800" algn="l" rtl="0">
              <a:lnSpc>
                <a:spcPct val="75000"/>
              </a:lnSpc>
              <a:spcBef>
                <a:spcPts val="700"/>
              </a:spcBef>
              <a:buSzPct val="100000"/>
              <a:defRPr sz="700"/>
            </a:lvl6pPr>
            <a:lvl7pPr marL="0" marR="0" lvl="6" indent="660400" algn="l" rtl="0">
              <a:lnSpc>
                <a:spcPct val="75000"/>
              </a:lnSpc>
              <a:spcBef>
                <a:spcPts val="700"/>
              </a:spcBef>
              <a:buSzPct val="100000"/>
              <a:defRPr sz="700"/>
            </a:lvl7pPr>
            <a:lvl8pPr marL="0" marR="0" lvl="7" indent="774700" algn="l" rtl="0">
              <a:lnSpc>
                <a:spcPct val="75000"/>
              </a:lnSpc>
              <a:spcBef>
                <a:spcPts val="700"/>
              </a:spcBef>
              <a:buSzPct val="100000"/>
              <a:defRPr sz="700"/>
            </a:lvl8pPr>
            <a:lvl9pPr marL="0" marR="0" lvl="8" indent="889000" algn="l" rtl="0">
              <a:lnSpc>
                <a:spcPct val="75000"/>
              </a:lnSpc>
              <a:spcBef>
                <a:spcPts val="700"/>
              </a:spcBef>
              <a:buSzPct val="100000"/>
              <a:defRPr sz="700"/>
            </a:lvl9pPr>
          </a:lstStyle>
          <a:p>
            <a:endParaRPr/>
          </a:p>
        </p:txBody>
      </p:sp>
      <p:sp>
        <p:nvSpPr>
          <p:cNvPr id="8" name="Shape 8"/>
          <p:cNvSpPr/>
          <p:nvPr/>
        </p:nvSpPr>
        <p:spPr>
          <a:xfrm>
            <a:off x="0" y="5122775"/>
            <a:ext cx="9144000" cy="22200"/>
          </a:xfrm>
          <a:prstGeom prst="rect">
            <a:avLst/>
          </a:prstGeom>
          <a:solidFill>
            <a:srgbClr val="F3F3F3"/>
          </a:solidFill>
          <a:ln>
            <a:noFill/>
          </a:ln>
        </p:spPr>
        <p:txBody>
          <a:bodyPr lIns="30700" tIns="30700" rIns="30700" bIns="30700" anchor="ctr" anchorCtr="0">
            <a:noAutofit/>
          </a:bodyPr>
          <a:lstStyle/>
          <a:p>
            <a:pPr marL="0" marR="0" lvl="0" indent="0" algn="l" rtl="0">
              <a:lnSpc>
                <a:spcPct val="80000"/>
              </a:lnSpc>
              <a:spcBef>
                <a:spcPts val="0"/>
              </a:spcBef>
              <a:buNone/>
            </a:pPr>
            <a:endParaRPr sz="4600" b="1" i="0" u="none" strike="noStrike" cap="none">
              <a:solidFill>
                <a:srgbClr val="424242"/>
              </a:solidFill>
              <a:latin typeface="Helvetica Neue"/>
              <a:ea typeface="Helvetica Neue"/>
              <a:cs typeface="Helvetica Neue"/>
              <a:sym typeface="Helvetica Neue"/>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501" y="5209235"/>
            <a:ext cx="695149" cy="463432"/>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6821" y="5196159"/>
            <a:ext cx="2520188" cy="480235"/>
          </a:xfrm>
          <a:prstGeom prst="rect">
            <a:avLst/>
          </a:prstGeom>
        </p:spPr>
      </p:pic>
      <p:sp>
        <p:nvSpPr>
          <p:cNvPr id="9" name="Shape 10"/>
          <p:cNvSpPr txBox="1">
            <a:spLocks noGrp="1"/>
          </p:cNvSpPr>
          <p:nvPr>
            <p:ph type="sldNum" idx="4"/>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7" r:id="rId1"/>
    <p:sldLayoutId id="2147483652" r:id="rId2"/>
    <p:sldLayoutId id="2147483654" r:id="rId3"/>
    <p:sldLayoutId id="2147483653" r:id="rId4"/>
    <p:sldLayoutId id="2147483658" r:id="rId5"/>
    <p:sldLayoutId id="2147483656" r:id="rId6"/>
    <p:sldLayoutId id="2147483659" r:id="rId7"/>
    <p:sldLayoutId id="214748366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36" userDrawn="1">
          <p15:clr>
            <a:srgbClr val="F26B43"/>
          </p15:clr>
        </p15:guide>
        <p15:guide id="2" orient="horz" pos="35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61" t="9996" r="609" b="-8302"/>
          <a:stretch/>
        </p:blipFill>
        <p:spPr>
          <a:xfrm>
            <a:off x="0" y="0"/>
            <a:ext cx="9144000" cy="56102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84" y="1782649"/>
            <a:ext cx="8273632" cy="1513002"/>
          </a:xfrm>
          <a:prstGeom prst="rect">
            <a:avLst/>
          </a:prstGeom>
        </p:spPr>
      </p:pic>
      <p:pic>
        <p:nvPicPr>
          <p:cNvPr id="4" name="Picture 3" descr="color line.png"/>
          <p:cNvPicPr>
            <a:picLocks noChangeAspect="1"/>
          </p:cNvPicPr>
          <p:nvPr/>
        </p:nvPicPr>
        <p:blipFill>
          <a:blip r:embed="rId5"/>
          <a:stretch>
            <a:fillRect/>
          </a:stretch>
        </p:blipFill>
        <p:spPr>
          <a:xfrm>
            <a:off x="0" y="5105400"/>
            <a:ext cx="9144000" cy="39626"/>
          </a:xfrm>
          <a:prstGeom prst="rect">
            <a:avLst/>
          </a:prstGeom>
        </p:spPr>
      </p:pic>
      <p:sp>
        <p:nvSpPr>
          <p:cNvPr id="6" name="Slide Number Placeholder 5"/>
          <p:cNvSpPr>
            <a:spLocks noGrp="1"/>
          </p:cNvSpPr>
          <p:nvPr>
            <p:ph type="sldNum" idx="12"/>
          </p:nvPr>
        </p:nvSpPr>
        <p:spPr>
          <a:xfrm>
            <a:off x="8482452" y="5195993"/>
            <a:ext cx="661547" cy="437399"/>
          </a:xfrm>
        </p:spPr>
        <p:txBody>
          <a:bodyPr/>
          <a:lstStyle/>
          <a:p>
            <a:fld id="{00000000-1234-1234-1234-123412341234}" type="slidenum">
              <a:rPr lang="en" smtClean="0"/>
              <a:pPr/>
              <a:t>1</a:t>
            </a:fld>
            <a:endParaRPr lang="en" dirty="0"/>
          </a:p>
        </p:txBody>
      </p:sp>
      <p:pic>
        <p:nvPicPr>
          <p:cNvPr id="7" name="Picture 6" descr="flip-logo.png"/>
          <p:cNvPicPr>
            <a:picLocks noChangeAspect="1"/>
          </p:cNvPicPr>
          <p:nvPr/>
        </p:nvPicPr>
        <p:blipFill>
          <a:blip r:embed="rId6"/>
          <a:stretch>
            <a:fillRect/>
          </a:stretch>
        </p:blipFill>
        <p:spPr>
          <a:xfrm>
            <a:off x="862869" y="5325465"/>
            <a:ext cx="709898" cy="226231"/>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10</a:t>
            </a:fld>
            <a:endParaRPr lang="en" dirty="0"/>
          </a:p>
        </p:txBody>
      </p:sp>
      <p:pic>
        <p:nvPicPr>
          <p:cNvPr id="3" name="Picture 2" descr="speaker.png"/>
          <p:cNvPicPr>
            <a:picLocks noChangeAspect="1"/>
          </p:cNvPicPr>
          <p:nvPr/>
        </p:nvPicPr>
        <p:blipFill>
          <a:blip r:embed="rId3">
            <a:lum bright="-10000"/>
          </a:blip>
          <a:stretch>
            <a:fillRect/>
          </a:stretch>
        </p:blipFill>
        <p:spPr>
          <a:xfrm>
            <a:off x="5952838" y="1621463"/>
            <a:ext cx="2219962" cy="1809672"/>
          </a:xfrm>
          <a:prstGeom prst="rect">
            <a:avLst/>
          </a:prstGeom>
        </p:spPr>
      </p:pic>
      <p:sp>
        <p:nvSpPr>
          <p:cNvPr id="4" name="Rectangle 3"/>
          <p:cNvSpPr/>
          <p:nvPr/>
        </p:nvSpPr>
        <p:spPr>
          <a:xfrm>
            <a:off x="1027227" y="1942572"/>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1027227" y="239539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1027227" y="2842760"/>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1027226" y="3290128"/>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1" name="Rectangle 10"/>
          <p:cNvSpPr/>
          <p:nvPr/>
        </p:nvSpPr>
        <p:spPr>
          <a:xfrm>
            <a:off x="1489836" y="1942572"/>
            <a:ext cx="3701025"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and Overview</a:t>
            </a:r>
          </a:p>
        </p:txBody>
      </p:sp>
      <p:sp>
        <p:nvSpPr>
          <p:cNvPr id="12" name="Rectangle 11"/>
          <p:cNvSpPr/>
          <p:nvPr/>
        </p:nvSpPr>
        <p:spPr>
          <a:xfrm>
            <a:off x="1490675" y="2395392"/>
            <a:ext cx="3700310"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Types of Asks</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491513" y="2842760"/>
            <a:ext cx="3699592"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FFFFFF"/>
                </a:solidFill>
                <a:latin typeface="Gotham Medium" pitchFamily="50" charset="0"/>
              </a:rPr>
              <a:t>Making Asks</a:t>
            </a:r>
            <a:endParaRPr lang="en-US" dirty="0">
              <a:solidFill>
                <a:srgbClr val="FFFFFF"/>
              </a:solidFill>
              <a:latin typeface="Gotham Medium" pitchFamily="50" charset="0"/>
              <a:ea typeface="Gotham Book" charset="0"/>
              <a:cs typeface="Gotham Book" charset="0"/>
            </a:endParaRPr>
          </a:p>
        </p:txBody>
      </p:sp>
      <p:sp>
        <p:nvSpPr>
          <p:cNvPr id="14" name="Rectangle 13"/>
          <p:cNvSpPr/>
          <p:nvPr/>
        </p:nvSpPr>
        <p:spPr>
          <a:xfrm>
            <a:off x="1492352" y="3290128"/>
            <a:ext cx="370488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1011732" y="1403828"/>
            <a:ext cx="4179253"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5" name="Picture 14" descr="flip-logo.png"/>
          <p:cNvPicPr>
            <a:picLocks noChangeAspect="1"/>
          </p:cNvPicPr>
          <p:nvPr/>
        </p:nvPicPr>
        <p:blipFill>
          <a:blip r:embed="rId4"/>
          <a:stretch>
            <a:fillRect/>
          </a:stretch>
        </p:blipFill>
        <p:spPr>
          <a:xfrm>
            <a:off x="862869" y="5325465"/>
            <a:ext cx="709898" cy="2262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11</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MAKING AN ASK</a:t>
            </a:r>
            <a:endParaRPr lang="en" sz="2100" dirty="0">
              <a:solidFill>
                <a:srgbClr val="FFFFFF"/>
              </a:solidFill>
              <a:latin typeface="Gotham Bold" pitchFamily="50" charset="0"/>
              <a:ea typeface="Sharp Unity Extrabold" charset="0"/>
              <a:cs typeface="Gotham Ultra"/>
            </a:endParaRPr>
          </a:p>
        </p:txBody>
      </p:sp>
      <p:pic>
        <p:nvPicPr>
          <p:cNvPr id="18" name="Picture 17">
            <a:extLst>
              <a:ext uri="{FF2B5EF4-FFF2-40B4-BE49-F238E27FC236}">
                <a16:creationId xmlns:a16="http://schemas.microsoft.com/office/drawing/2014/main" id="{64950B4A-A4B9-C14D-97BF-4802F11683BE}"/>
              </a:ext>
            </a:extLst>
          </p:cNvPr>
          <p:cNvPicPr>
            <a:picLocks noChangeAspect="1"/>
          </p:cNvPicPr>
          <p:nvPr/>
        </p:nvPicPr>
        <p:blipFill>
          <a:blip r:embed="rId3"/>
          <a:stretch>
            <a:fillRect/>
          </a:stretch>
        </p:blipFill>
        <p:spPr>
          <a:xfrm>
            <a:off x="2369503" y="936427"/>
            <a:ext cx="4594293" cy="4161449"/>
          </a:xfrm>
          <a:prstGeom prst="rect">
            <a:avLst/>
          </a:prstGeom>
        </p:spPr>
      </p:pic>
      <p:sp>
        <p:nvSpPr>
          <p:cNvPr id="6" name="Rounded Rectangular Callout 5"/>
          <p:cNvSpPr/>
          <p:nvPr/>
        </p:nvSpPr>
        <p:spPr>
          <a:xfrm>
            <a:off x="2194559" y="2208627"/>
            <a:ext cx="1055077" cy="647114"/>
          </a:xfrm>
          <a:prstGeom prst="wedgeRoundRectCallout">
            <a:avLst>
              <a:gd name="adj1" fmla="val 45302"/>
              <a:gd name="adj2" fmla="val 83152"/>
              <a:gd name="adj3" fmla="val 16667"/>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FFFFFF"/>
              </a:solidFill>
              <a:latin typeface="Gotham Bold" pitchFamily="50" charset="0"/>
            </a:endParaRPr>
          </a:p>
        </p:txBody>
      </p:sp>
      <p:sp>
        <p:nvSpPr>
          <p:cNvPr id="7" name="Cloud Callout 6"/>
          <p:cNvSpPr/>
          <p:nvPr/>
        </p:nvSpPr>
        <p:spPr>
          <a:xfrm>
            <a:off x="4853353" y="1740876"/>
            <a:ext cx="1350498" cy="935502"/>
          </a:xfrm>
          <a:prstGeom prst="cloudCallout">
            <a:avLst>
              <a:gd name="adj1" fmla="val -45312"/>
              <a:gd name="adj2" fmla="val 71523"/>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lip-logo.png"/>
          <p:cNvPicPr>
            <a:picLocks noChangeAspect="1"/>
          </p:cNvPicPr>
          <p:nvPr/>
        </p:nvPicPr>
        <p:blipFill>
          <a:blip r:embed="rId4"/>
          <a:stretch>
            <a:fillRect/>
          </a:stretch>
        </p:blipFill>
        <p:spPr>
          <a:xfrm>
            <a:off x="862869" y="5325465"/>
            <a:ext cx="709898" cy="226231"/>
          </a:xfrm>
          <a:prstGeom prst="rect">
            <a:avLst/>
          </a:prstGeom>
        </p:spPr>
      </p:pic>
      <p:pic>
        <p:nvPicPr>
          <p:cNvPr id="10" name="Picture 9"/>
          <p:cNvPicPr>
            <a:picLocks noChangeAspect="1"/>
          </p:cNvPicPr>
          <p:nvPr/>
        </p:nvPicPr>
        <p:blipFill>
          <a:blip r:embed="rId5"/>
          <a:srcRect l="25923" t="7631" r="24432" b="10845"/>
          <a:stretch>
            <a:fillRect/>
          </a:stretch>
        </p:blipFill>
        <p:spPr>
          <a:xfrm>
            <a:off x="2553303" y="2325671"/>
            <a:ext cx="316506" cy="40804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9" name="Picture 8" descr="BG.png"/>
          <p:cNvPicPr>
            <a:picLocks noChangeAspect="1"/>
          </p:cNvPicPr>
          <p:nvPr/>
        </p:nvPicPr>
        <p:blipFill>
          <a:blip r:embed="rId3"/>
          <a:srcRect t="-367" r="7903" b="366"/>
          <a:stretch>
            <a:fillRect/>
          </a:stretch>
        </p:blipFill>
        <p:spPr>
          <a:xfrm>
            <a:off x="-1" y="-87935"/>
            <a:ext cx="9144001" cy="5195995"/>
          </a:xfrm>
          <a:prstGeom prst="rect">
            <a:avLst/>
          </a:prstGeom>
        </p:spPr>
      </p:pic>
      <p:sp>
        <p:nvSpPr>
          <p:cNvPr id="4" name="Slide Number Placeholder 3"/>
          <p:cNvSpPr>
            <a:spLocks noGrp="1"/>
          </p:cNvSpPr>
          <p:nvPr>
            <p:ph type="sldNum" idx="12"/>
          </p:nvPr>
        </p:nvSpPr>
        <p:spPr>
          <a:xfrm>
            <a:off x="8485396" y="5195995"/>
            <a:ext cx="600084" cy="437399"/>
          </a:xfrm>
        </p:spPr>
        <p:txBody>
          <a:bodyPr/>
          <a:lstStyle/>
          <a:p>
            <a:fld id="{00000000-1234-1234-1234-123412341234}" type="slidenum">
              <a:rPr lang="en" b="1" smtClean="0"/>
              <a:pPr/>
              <a:t>12</a:t>
            </a:fld>
            <a:endParaRPr lang="en"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818" y="1132811"/>
            <a:ext cx="3225662" cy="2524978"/>
          </a:xfrm>
          <a:prstGeom prst="rect">
            <a:avLst/>
          </a:prstGeom>
        </p:spPr>
      </p:pic>
      <p:pic>
        <p:nvPicPr>
          <p:cNvPr id="7" name="Picture 6" descr="color line.png"/>
          <p:cNvPicPr>
            <a:picLocks noChangeAspect="1"/>
          </p:cNvPicPr>
          <p:nvPr/>
        </p:nvPicPr>
        <p:blipFill>
          <a:blip r:embed="rId5"/>
          <a:stretch>
            <a:fillRect/>
          </a:stretch>
        </p:blipFill>
        <p:spPr>
          <a:xfrm>
            <a:off x="0" y="5071918"/>
            <a:ext cx="9144000" cy="39626"/>
          </a:xfrm>
          <a:prstGeom prst="rect">
            <a:avLst/>
          </a:prstGeom>
        </p:spPr>
      </p:pic>
      <p:sp>
        <p:nvSpPr>
          <p:cNvPr id="8" name="TextBox 7"/>
          <p:cNvSpPr txBox="1"/>
          <p:nvPr/>
        </p:nvSpPr>
        <p:spPr>
          <a:xfrm>
            <a:off x="0" y="2115936"/>
            <a:ext cx="7060758" cy="1077218"/>
          </a:xfrm>
          <a:prstGeom prst="rect">
            <a:avLst/>
          </a:prstGeom>
          <a:noFill/>
        </p:spPr>
        <p:txBody>
          <a:bodyPr wrap="square" rtlCol="0">
            <a:spAutoFit/>
          </a:bodyPr>
          <a:lstStyle/>
          <a:p>
            <a:pPr lvl="0" algn="ctr"/>
            <a:r>
              <a:rPr lang="ro-RO" sz="3200" dirty="0">
                <a:solidFill>
                  <a:srgbClr val="FFFFFF"/>
                </a:solidFill>
                <a:latin typeface="Gotham Bold" pitchFamily="50" charset="0"/>
                <a:ea typeface="Gotham Book" charset="0"/>
                <a:cs typeface="Gotham Book" charset="0"/>
              </a:rPr>
              <a:t>WHEN HAVE YOU MADE</a:t>
            </a:r>
            <a:endParaRPr lang="en-US" sz="3200" dirty="0">
              <a:solidFill>
                <a:srgbClr val="FFFFFF"/>
              </a:solidFill>
              <a:latin typeface="Gotham Bold" pitchFamily="50" charset="0"/>
              <a:ea typeface="Gotham Book" charset="0"/>
              <a:cs typeface="Gotham Book" charset="0"/>
            </a:endParaRPr>
          </a:p>
          <a:p>
            <a:pPr lvl="0" algn="ctr"/>
            <a:r>
              <a:rPr lang="ro-RO" sz="3200" dirty="0">
                <a:solidFill>
                  <a:srgbClr val="FFFFFF"/>
                </a:solidFill>
                <a:latin typeface="Gotham Bold" pitchFamily="50" charset="0"/>
                <a:ea typeface="Gotham Book" charset="0"/>
                <a:cs typeface="Gotham Book" charset="0"/>
              </a:rPr>
              <a:t>AN UNSUCCESSFUL ASK?</a:t>
            </a:r>
          </a:p>
        </p:txBody>
      </p:sp>
      <p:pic>
        <p:nvPicPr>
          <p:cNvPr id="10" name="Picture 9" descr="flip-logo.png"/>
          <p:cNvPicPr>
            <a:picLocks noChangeAspect="1"/>
          </p:cNvPicPr>
          <p:nvPr/>
        </p:nvPicPr>
        <p:blipFill>
          <a:blip r:embed="rId6"/>
          <a:stretch>
            <a:fillRect/>
          </a:stretch>
        </p:blipFill>
        <p:spPr>
          <a:xfrm>
            <a:off x="862869" y="5325465"/>
            <a:ext cx="709898" cy="226231"/>
          </a:xfrm>
          <a:prstGeom prst="rect">
            <a:avLst/>
          </a:prstGeom>
        </p:spPr>
      </p:pic>
    </p:spTree>
    <p:extLst>
      <p:ext uri="{BB962C8B-B14F-4D97-AF65-F5344CB8AC3E}">
        <p14:creationId xmlns:p14="http://schemas.microsoft.com/office/powerpoint/2010/main" val="755971755"/>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13</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000" dirty="0">
                <a:solidFill>
                  <a:srgbClr val="FFFFFF"/>
                </a:solidFill>
                <a:latin typeface="Gotham Bold" pitchFamily="50" charset="0"/>
                <a:ea typeface="Sharp Unity Extrabold" charset="0"/>
                <a:cs typeface="Gotham Ultra"/>
              </a:rPr>
              <a:t>MAKING A HARD ASK</a:t>
            </a:r>
            <a:endParaRPr lang="en" sz="2000" dirty="0">
              <a:solidFill>
                <a:srgbClr val="FFFFFF"/>
              </a:solidFill>
              <a:latin typeface="Gotham Bold" pitchFamily="50" charset="0"/>
              <a:ea typeface="Sharp Unity Extrabold" charset="0"/>
              <a:cs typeface="Gotham Ultra"/>
            </a:endParaRPr>
          </a:p>
        </p:txBody>
      </p:sp>
      <p:sp>
        <p:nvSpPr>
          <p:cNvPr id="4" name="Rectangle 3"/>
          <p:cNvSpPr/>
          <p:nvPr/>
        </p:nvSpPr>
        <p:spPr>
          <a:xfrm>
            <a:off x="3331633" y="1380410"/>
            <a:ext cx="2486020" cy="944469"/>
          </a:xfrm>
          <a:prstGeom prst="rect">
            <a:avLst/>
          </a:prstGeom>
          <a:solidFill>
            <a:srgbClr val="1DA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FFFFFF"/>
                </a:solidFill>
                <a:latin typeface="Gotham Bold" pitchFamily="50" charset="0"/>
                <a:ea typeface="Gotham Book" charset="0"/>
                <a:cs typeface="Gotham Book" charset="0"/>
              </a:rPr>
              <a:t>	Mindset</a:t>
            </a:r>
          </a:p>
        </p:txBody>
      </p:sp>
      <p:sp>
        <p:nvSpPr>
          <p:cNvPr id="5" name="Rectangle 4"/>
          <p:cNvSpPr/>
          <p:nvPr/>
        </p:nvSpPr>
        <p:spPr>
          <a:xfrm>
            <a:off x="3331633" y="2409578"/>
            <a:ext cx="2486020" cy="961167"/>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FFFFFF"/>
                </a:solidFill>
                <a:latin typeface="Gotham Bold" pitchFamily="50" charset="0"/>
                <a:ea typeface="Gotham Book" charset="0"/>
                <a:cs typeface="Gotham Book" charset="0"/>
              </a:rPr>
              <a:t>	Language</a:t>
            </a:r>
          </a:p>
        </p:txBody>
      </p:sp>
      <p:sp>
        <p:nvSpPr>
          <p:cNvPr id="9" name="Rectangle 8"/>
          <p:cNvSpPr/>
          <p:nvPr/>
        </p:nvSpPr>
        <p:spPr>
          <a:xfrm>
            <a:off x="3331633" y="3452490"/>
            <a:ext cx="2486020" cy="961167"/>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FFFFFF"/>
                </a:solidFill>
                <a:latin typeface="Gotham Bold" pitchFamily="50" charset="0"/>
                <a:ea typeface="Gotham Ultra" charset="0"/>
                <a:cs typeface="Gotham Ultra" charset="0"/>
              </a:rPr>
              <a:t>	Ask</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055" y="1444670"/>
            <a:ext cx="1048381" cy="820650"/>
          </a:xfrm>
          <a:prstGeom prst="rect">
            <a:avLst/>
          </a:prstGeom>
        </p:spPr>
      </p:pic>
      <p:pic>
        <p:nvPicPr>
          <p:cNvPr id="12" name="Picture 11" descr="speaker.png"/>
          <p:cNvPicPr>
            <a:picLocks noChangeAspect="1"/>
          </p:cNvPicPr>
          <p:nvPr/>
        </p:nvPicPr>
        <p:blipFill>
          <a:blip r:embed="rId4"/>
          <a:stretch>
            <a:fillRect/>
          </a:stretch>
        </p:blipFill>
        <p:spPr>
          <a:xfrm>
            <a:off x="3495821" y="2624812"/>
            <a:ext cx="680201" cy="554487"/>
          </a:xfrm>
          <a:prstGeom prst="rect">
            <a:avLst/>
          </a:prstGeom>
        </p:spPr>
      </p:pic>
      <p:pic>
        <p:nvPicPr>
          <p:cNvPr id="13" name="Picture 12" descr="network.png"/>
          <p:cNvPicPr>
            <a:picLocks noChangeAspect="1"/>
          </p:cNvPicPr>
          <p:nvPr/>
        </p:nvPicPr>
        <p:blipFill>
          <a:blip r:embed="rId5"/>
          <a:stretch>
            <a:fillRect/>
          </a:stretch>
        </p:blipFill>
        <p:spPr>
          <a:xfrm>
            <a:off x="3495822" y="3609292"/>
            <a:ext cx="671084" cy="650290"/>
          </a:xfrm>
          <a:prstGeom prst="rect">
            <a:avLst/>
          </a:prstGeom>
        </p:spPr>
      </p:pic>
      <p:sp>
        <p:nvSpPr>
          <p:cNvPr id="14" name="TextBox 13"/>
          <p:cNvSpPr txBox="1"/>
          <p:nvPr/>
        </p:nvSpPr>
        <p:spPr>
          <a:xfrm>
            <a:off x="6144941" y="4732537"/>
            <a:ext cx="2907254" cy="246221"/>
          </a:xfrm>
          <a:prstGeom prst="rect">
            <a:avLst/>
          </a:prstGeom>
          <a:noFill/>
        </p:spPr>
        <p:txBody>
          <a:bodyPr wrap="square" rtlCol="0">
            <a:spAutoFit/>
          </a:bodyPr>
          <a:lstStyle/>
          <a:p>
            <a:r>
              <a:rPr lang="en-US" sz="1000" dirty="0">
                <a:latin typeface="Gotham Book" charset="0"/>
                <a:ea typeface="Gotham Book" charset="0"/>
                <a:cs typeface="Gotham Book" charset="0"/>
              </a:rPr>
              <a:t>*Section adapted from Hillary for America </a:t>
            </a:r>
          </a:p>
        </p:txBody>
      </p:sp>
      <p:pic>
        <p:nvPicPr>
          <p:cNvPr id="15" name="Picture 14" descr="flip-logo.png"/>
          <p:cNvPicPr>
            <a:picLocks noChangeAspect="1"/>
          </p:cNvPicPr>
          <p:nvPr/>
        </p:nvPicPr>
        <p:blipFill>
          <a:blip r:embed="rId6"/>
          <a:stretch>
            <a:fillRect/>
          </a:stretch>
        </p:blipFill>
        <p:spPr>
          <a:xfrm>
            <a:off x="862869" y="5325465"/>
            <a:ext cx="709898" cy="2262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315" y="0"/>
            <a:ext cx="9144000" cy="5106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315" y="0"/>
            <a:ext cx="9151315" cy="65482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ea typeface="Sharp Unity Extrabold" charset="0"/>
                <a:cs typeface="Gotham Ultra"/>
              </a:rPr>
              <a:t>MINDSET</a:t>
            </a:r>
            <a:endParaRPr lang="en" sz="2100" dirty="0">
              <a:solidFill>
                <a:srgbClr val="FFFFFF"/>
              </a:solidFill>
              <a:latin typeface="Gotham Bold" pitchFamily="50" charset="0"/>
              <a:ea typeface="Sharp Unity Extrabold" charset="0"/>
              <a:cs typeface="Gotham Ultra"/>
            </a:endParaRPr>
          </a:p>
        </p:txBody>
      </p:sp>
      <p:pic>
        <p:nvPicPr>
          <p:cNvPr id="25" name="Picture 24" descr="check mark with box (2).png"/>
          <p:cNvPicPr>
            <a:picLocks noChangeAspect="1"/>
          </p:cNvPicPr>
          <p:nvPr/>
        </p:nvPicPr>
        <p:blipFill>
          <a:blip r:embed="rId3"/>
          <a:srcRect l="12761" t="10323" r="9265" b="12652"/>
          <a:stretch>
            <a:fillRect/>
          </a:stretch>
        </p:blipFill>
        <p:spPr>
          <a:xfrm>
            <a:off x="3019847" y="1871769"/>
            <a:ext cx="344616" cy="333375"/>
          </a:xfrm>
          <a:prstGeom prst="rect">
            <a:avLst/>
          </a:prstGeom>
        </p:spPr>
      </p:pic>
      <p:pic>
        <p:nvPicPr>
          <p:cNvPr id="27" name="Picture 26" descr="check mark with box (2).png"/>
          <p:cNvPicPr>
            <a:picLocks noChangeAspect="1"/>
          </p:cNvPicPr>
          <p:nvPr/>
        </p:nvPicPr>
        <p:blipFill>
          <a:blip r:embed="rId3"/>
          <a:srcRect l="12761" t="10323" r="9265" b="12652"/>
          <a:stretch>
            <a:fillRect/>
          </a:stretch>
        </p:blipFill>
        <p:spPr>
          <a:xfrm>
            <a:off x="3019847" y="2692880"/>
            <a:ext cx="344616" cy="333375"/>
          </a:xfrm>
          <a:prstGeom prst="rect">
            <a:avLst/>
          </a:prstGeom>
        </p:spPr>
      </p:pic>
      <p:pic>
        <p:nvPicPr>
          <p:cNvPr id="29" name="Picture 28" descr="check mark with box (2).png"/>
          <p:cNvPicPr>
            <a:picLocks noChangeAspect="1"/>
          </p:cNvPicPr>
          <p:nvPr/>
        </p:nvPicPr>
        <p:blipFill>
          <a:blip r:embed="rId3"/>
          <a:srcRect l="12761" t="10323" r="9265" b="12652"/>
          <a:stretch>
            <a:fillRect/>
          </a:stretch>
        </p:blipFill>
        <p:spPr>
          <a:xfrm>
            <a:off x="3019847" y="3554611"/>
            <a:ext cx="344616" cy="333375"/>
          </a:xfrm>
          <a:prstGeom prst="rect">
            <a:avLst/>
          </a:prstGeom>
        </p:spPr>
      </p:pic>
      <p:pic>
        <p:nvPicPr>
          <p:cNvPr id="24" name="Picture 23" descr="color line.png"/>
          <p:cNvPicPr>
            <a:picLocks noChangeAspect="1"/>
          </p:cNvPicPr>
          <p:nvPr/>
        </p:nvPicPr>
        <p:blipFill>
          <a:blip r:embed="rId4"/>
          <a:stretch>
            <a:fillRect/>
          </a:stretch>
        </p:blipFill>
        <p:spPr>
          <a:xfrm>
            <a:off x="0" y="5107141"/>
            <a:ext cx="9144000" cy="39626"/>
          </a:xfrm>
          <a:prstGeom prst="rect">
            <a:avLst/>
          </a:prstGeom>
        </p:spPr>
      </p:pic>
      <p:sp>
        <p:nvSpPr>
          <p:cNvPr id="31" name="TextBox 30"/>
          <p:cNvSpPr txBox="1"/>
          <p:nvPr/>
        </p:nvSpPr>
        <p:spPr>
          <a:xfrm>
            <a:off x="3438282" y="1754628"/>
            <a:ext cx="5095875" cy="584775"/>
          </a:xfrm>
          <a:prstGeom prst="rect">
            <a:avLst/>
          </a:prstGeom>
          <a:solidFill>
            <a:srgbClr val="FFFFFF"/>
          </a:solidFill>
        </p:spPr>
        <p:txBody>
          <a:bodyPr wrap="square" rtlCol="0">
            <a:spAutoFit/>
          </a:bodyPr>
          <a:lstStyle/>
          <a:p>
            <a:pPr lvl="0"/>
            <a:r>
              <a:rPr lang="en-US" sz="1600" dirty="0">
                <a:solidFill>
                  <a:schemeClr val="tx1"/>
                </a:solidFill>
                <a:latin typeface="Gotham Book" charset="0"/>
                <a:ea typeface="Gotham Book" charset="0"/>
                <a:cs typeface="Gotham Book" charset="0"/>
              </a:rPr>
              <a:t>You are presenting an opportunity for people to </a:t>
            </a:r>
            <a:r>
              <a:rPr lang="en-US" sz="1600" dirty="0">
                <a:solidFill>
                  <a:schemeClr val="tx1"/>
                </a:solidFill>
                <a:latin typeface="Gotham Bold" pitchFamily="50" charset="0"/>
                <a:ea typeface="Gotham Ultra" charset="0"/>
                <a:cs typeface="Gotham Ultra" charset="0"/>
              </a:rPr>
              <a:t>fight for the issues they care about</a:t>
            </a:r>
          </a:p>
        </p:txBody>
      </p:sp>
      <p:sp>
        <p:nvSpPr>
          <p:cNvPr id="32" name="TextBox 31"/>
          <p:cNvSpPr txBox="1"/>
          <p:nvPr/>
        </p:nvSpPr>
        <p:spPr>
          <a:xfrm>
            <a:off x="3438282" y="2580384"/>
            <a:ext cx="5095875" cy="584775"/>
          </a:xfrm>
          <a:prstGeom prst="rect">
            <a:avLst/>
          </a:prstGeom>
          <a:solidFill>
            <a:srgbClr val="FFFFFF"/>
          </a:solidFill>
        </p:spPr>
        <p:txBody>
          <a:bodyPr wrap="square" rtlCol="0">
            <a:spAutoFit/>
          </a:bodyPr>
          <a:lstStyle/>
          <a:p>
            <a:pPr lvl="0"/>
            <a:r>
              <a:rPr lang="en-US" sz="1600" dirty="0">
                <a:solidFill>
                  <a:schemeClr val="tx1"/>
                </a:solidFill>
                <a:latin typeface="Gotham Book" charset="0"/>
                <a:ea typeface="Gotham Book" charset="0"/>
                <a:cs typeface="Gotham Book" charset="0"/>
              </a:rPr>
              <a:t>You are providing an opportunity for people to </a:t>
            </a:r>
            <a:r>
              <a:rPr lang="en-US" sz="1600" dirty="0">
                <a:solidFill>
                  <a:schemeClr val="tx1"/>
                </a:solidFill>
                <a:latin typeface="Gotham Bold" pitchFamily="50" charset="0"/>
                <a:ea typeface="Gotham Ultra" charset="0"/>
                <a:cs typeface="Gotham Ultra" charset="0"/>
              </a:rPr>
              <a:t>have an impact on their community</a:t>
            </a:r>
          </a:p>
        </p:txBody>
      </p:sp>
      <p:sp>
        <p:nvSpPr>
          <p:cNvPr id="33" name="TextBox 32"/>
          <p:cNvSpPr txBox="1"/>
          <p:nvPr/>
        </p:nvSpPr>
        <p:spPr>
          <a:xfrm>
            <a:off x="3438282" y="3429734"/>
            <a:ext cx="5095875" cy="584775"/>
          </a:xfrm>
          <a:prstGeom prst="rect">
            <a:avLst/>
          </a:prstGeom>
          <a:solidFill>
            <a:srgbClr val="FFFFFF"/>
          </a:solidFill>
        </p:spPr>
        <p:txBody>
          <a:bodyPr wrap="square" rtlCol="0">
            <a:spAutoFit/>
          </a:bodyPr>
          <a:lstStyle/>
          <a:p>
            <a:pPr lvl="0"/>
            <a:r>
              <a:rPr lang="en-US" sz="1600" dirty="0">
                <a:solidFill>
                  <a:schemeClr val="tx1"/>
                </a:solidFill>
                <a:latin typeface="Gotham Book" charset="0"/>
                <a:ea typeface="Gotham Book" charset="0"/>
                <a:cs typeface="Gotham Book" charset="0"/>
              </a:rPr>
              <a:t>You are inviting people to </a:t>
            </a:r>
            <a:r>
              <a:rPr lang="en-US" sz="1600" dirty="0">
                <a:solidFill>
                  <a:schemeClr val="tx1"/>
                </a:solidFill>
                <a:latin typeface="Gotham Bold" pitchFamily="50" charset="0"/>
                <a:ea typeface="Gotham Ultra" charset="0"/>
                <a:cs typeface="Gotham Ultra" charset="0"/>
              </a:rPr>
              <a:t>be part of something bigger than themselves</a:t>
            </a:r>
          </a:p>
        </p:txBody>
      </p:sp>
      <p:sp>
        <p:nvSpPr>
          <p:cNvPr id="13" name="Slide Number Placeholder 12"/>
          <p:cNvSpPr>
            <a:spLocks noGrp="1"/>
          </p:cNvSpPr>
          <p:nvPr>
            <p:ph type="sldNum" idx="12"/>
          </p:nvPr>
        </p:nvSpPr>
        <p:spPr>
          <a:xfrm>
            <a:off x="8482452" y="5195993"/>
            <a:ext cx="661547" cy="437399"/>
          </a:xfrm>
        </p:spPr>
        <p:txBody>
          <a:bodyPr/>
          <a:lstStyle/>
          <a:p>
            <a:fld id="{00000000-1234-1234-1234-123412341234}" type="slidenum">
              <a:rPr lang="en" smtClean="0"/>
              <a:pPr/>
              <a:t>14</a:t>
            </a:fld>
            <a:endParaRPr lang="en" dirty="0"/>
          </a:p>
        </p:txBody>
      </p:sp>
      <p:pic>
        <p:nvPicPr>
          <p:cNvPr id="14" name="Picture 13" descr="lightball1.png"/>
          <p:cNvPicPr>
            <a:picLocks noChangeAspect="1"/>
          </p:cNvPicPr>
          <p:nvPr/>
        </p:nvPicPr>
        <p:blipFill>
          <a:blip r:embed="rId5"/>
          <a:stretch>
            <a:fillRect/>
          </a:stretch>
        </p:blipFill>
        <p:spPr>
          <a:xfrm>
            <a:off x="913109" y="1881646"/>
            <a:ext cx="1240539" cy="2072644"/>
          </a:xfrm>
          <a:prstGeom prst="rect">
            <a:avLst/>
          </a:prstGeom>
        </p:spPr>
      </p:pic>
      <p:pic>
        <p:nvPicPr>
          <p:cNvPr id="15" name="Picture 14" descr="flip-logo.png"/>
          <p:cNvPicPr>
            <a:picLocks noChangeAspect="1"/>
          </p:cNvPicPr>
          <p:nvPr/>
        </p:nvPicPr>
        <p:blipFill>
          <a:blip r:embed="rId6"/>
          <a:stretch>
            <a:fillRect/>
          </a:stretch>
        </p:blipFill>
        <p:spPr>
          <a:xfrm>
            <a:off x="862869" y="5325465"/>
            <a:ext cx="709898" cy="226231"/>
          </a:xfrm>
          <a:prstGeom prst="rect">
            <a:avLst/>
          </a:prstGeom>
        </p:spPr>
      </p:pic>
    </p:spTree>
    <p:extLst>
      <p:ext uri="{BB962C8B-B14F-4D97-AF65-F5344CB8AC3E}">
        <p14:creationId xmlns:p14="http://schemas.microsoft.com/office/powerpoint/2010/main" val="1924368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315" y="0"/>
            <a:ext cx="9144000" cy="5106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315" y="0"/>
            <a:ext cx="9151315" cy="65482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ea typeface="Sharp Unity Extrabold" charset="0"/>
                <a:cs typeface="Gotham Ultra"/>
              </a:rPr>
              <a:t>LANGUAGE</a:t>
            </a:r>
            <a:endParaRPr lang="en" sz="2100" dirty="0">
              <a:solidFill>
                <a:srgbClr val="FFFFFF"/>
              </a:solidFill>
              <a:latin typeface="Gotham Bold" pitchFamily="50" charset="0"/>
              <a:ea typeface="Sharp Unity Extrabold" charset="0"/>
              <a:cs typeface="Gotham Ultra"/>
            </a:endParaRPr>
          </a:p>
        </p:txBody>
      </p:sp>
      <p:pic>
        <p:nvPicPr>
          <p:cNvPr id="25" name="Picture 24" descr="check mark with box (2).png"/>
          <p:cNvPicPr>
            <a:picLocks noChangeAspect="1"/>
          </p:cNvPicPr>
          <p:nvPr/>
        </p:nvPicPr>
        <p:blipFill>
          <a:blip r:embed="rId3"/>
          <a:srcRect l="12761" t="10323" r="9265" b="12652"/>
          <a:stretch>
            <a:fillRect/>
          </a:stretch>
        </p:blipFill>
        <p:spPr>
          <a:xfrm>
            <a:off x="4489918" y="1869332"/>
            <a:ext cx="344616" cy="333375"/>
          </a:xfrm>
          <a:prstGeom prst="rect">
            <a:avLst/>
          </a:prstGeom>
        </p:spPr>
      </p:pic>
      <p:pic>
        <p:nvPicPr>
          <p:cNvPr id="27" name="Picture 26" descr="check mark with box (2).png"/>
          <p:cNvPicPr>
            <a:picLocks noChangeAspect="1"/>
          </p:cNvPicPr>
          <p:nvPr/>
        </p:nvPicPr>
        <p:blipFill>
          <a:blip r:embed="rId3"/>
          <a:srcRect l="12761" t="10323" r="9265" b="12652"/>
          <a:stretch>
            <a:fillRect/>
          </a:stretch>
        </p:blipFill>
        <p:spPr>
          <a:xfrm>
            <a:off x="4489918" y="2390380"/>
            <a:ext cx="344616" cy="333375"/>
          </a:xfrm>
          <a:prstGeom prst="rect">
            <a:avLst/>
          </a:prstGeom>
        </p:spPr>
      </p:pic>
      <p:pic>
        <p:nvPicPr>
          <p:cNvPr id="29" name="Picture 28" descr="check mark with box (2).png"/>
          <p:cNvPicPr>
            <a:picLocks noChangeAspect="1"/>
          </p:cNvPicPr>
          <p:nvPr/>
        </p:nvPicPr>
        <p:blipFill>
          <a:blip r:embed="rId3"/>
          <a:srcRect l="12761" t="10323" r="9265" b="12652"/>
          <a:stretch>
            <a:fillRect/>
          </a:stretch>
        </p:blipFill>
        <p:spPr>
          <a:xfrm>
            <a:off x="4489918" y="2911428"/>
            <a:ext cx="344616" cy="333375"/>
          </a:xfrm>
          <a:prstGeom prst="rect">
            <a:avLst/>
          </a:prstGeom>
        </p:spPr>
      </p:pic>
      <p:pic>
        <p:nvPicPr>
          <p:cNvPr id="24" name="Picture 23" descr="color line.png"/>
          <p:cNvPicPr>
            <a:picLocks noChangeAspect="1"/>
          </p:cNvPicPr>
          <p:nvPr/>
        </p:nvPicPr>
        <p:blipFill>
          <a:blip r:embed="rId4"/>
          <a:stretch>
            <a:fillRect/>
          </a:stretch>
        </p:blipFill>
        <p:spPr>
          <a:xfrm>
            <a:off x="0" y="5107141"/>
            <a:ext cx="9144000" cy="39626"/>
          </a:xfrm>
          <a:prstGeom prst="rect">
            <a:avLst/>
          </a:prstGeom>
        </p:spPr>
      </p:pic>
      <p:sp>
        <p:nvSpPr>
          <p:cNvPr id="31" name="TextBox 30"/>
          <p:cNvSpPr txBox="1"/>
          <p:nvPr/>
        </p:nvSpPr>
        <p:spPr>
          <a:xfrm>
            <a:off x="4908354" y="1871769"/>
            <a:ext cx="2688198" cy="338554"/>
          </a:xfrm>
          <a:prstGeom prst="rect">
            <a:avLst/>
          </a:prstGeom>
          <a:solidFill>
            <a:srgbClr val="FFFFFF"/>
          </a:solidFill>
        </p:spPr>
        <p:txBody>
          <a:bodyPr wrap="square" rtlCol="0">
            <a:spAutoFit/>
          </a:bodyPr>
          <a:lstStyle/>
          <a:p>
            <a:pPr lvl="0"/>
            <a:r>
              <a:rPr lang="en-US" sz="1600" dirty="0">
                <a:solidFill>
                  <a:schemeClr val="tx1"/>
                </a:solidFill>
                <a:latin typeface="Gotham Book" pitchFamily="50" charset="0"/>
                <a:ea typeface="Gotham Book" charset="0"/>
                <a:cs typeface="Gotham Book" charset="0"/>
              </a:rPr>
              <a:t>Give context</a:t>
            </a:r>
            <a:endParaRPr lang="en-US" sz="1600" dirty="0">
              <a:solidFill>
                <a:schemeClr val="tx1"/>
              </a:solidFill>
              <a:latin typeface="Gotham Book" pitchFamily="50" charset="0"/>
              <a:ea typeface="Gotham Ultra" charset="0"/>
              <a:cs typeface="Gotham Ultra" charset="0"/>
            </a:endParaRPr>
          </a:p>
        </p:txBody>
      </p:sp>
      <p:sp>
        <p:nvSpPr>
          <p:cNvPr id="32" name="TextBox 31"/>
          <p:cNvSpPr txBox="1"/>
          <p:nvPr/>
        </p:nvSpPr>
        <p:spPr>
          <a:xfrm>
            <a:off x="4908354" y="2388029"/>
            <a:ext cx="2688198" cy="338554"/>
          </a:xfrm>
          <a:prstGeom prst="rect">
            <a:avLst/>
          </a:prstGeom>
          <a:solidFill>
            <a:srgbClr val="FFFFFF"/>
          </a:solidFill>
        </p:spPr>
        <p:txBody>
          <a:bodyPr wrap="square" rtlCol="0">
            <a:spAutoFit/>
          </a:bodyPr>
          <a:lstStyle/>
          <a:p>
            <a:pPr lvl="0"/>
            <a:r>
              <a:rPr lang="en-US" sz="1600" dirty="0">
                <a:solidFill>
                  <a:schemeClr val="tx1"/>
                </a:solidFill>
                <a:latin typeface="Gotham Book" pitchFamily="50" charset="0"/>
                <a:ea typeface="Gotham Book" charset="0"/>
                <a:cs typeface="Gotham Book" charset="0"/>
              </a:rPr>
              <a:t>Know your audience</a:t>
            </a:r>
            <a:endParaRPr lang="en-US" sz="1600" dirty="0">
              <a:solidFill>
                <a:schemeClr val="tx1"/>
              </a:solidFill>
              <a:latin typeface="Gotham Book" pitchFamily="50" charset="0"/>
              <a:ea typeface="Gotham Ultra" charset="0"/>
              <a:cs typeface="Gotham Ultra" charset="0"/>
            </a:endParaRPr>
          </a:p>
        </p:txBody>
      </p:sp>
      <p:sp>
        <p:nvSpPr>
          <p:cNvPr id="33" name="TextBox 32"/>
          <p:cNvSpPr txBox="1"/>
          <p:nvPr/>
        </p:nvSpPr>
        <p:spPr>
          <a:xfrm>
            <a:off x="4908354" y="2913815"/>
            <a:ext cx="2688198" cy="338554"/>
          </a:xfrm>
          <a:prstGeom prst="rect">
            <a:avLst/>
          </a:prstGeom>
          <a:solidFill>
            <a:srgbClr val="FFFFFF"/>
          </a:solidFill>
        </p:spPr>
        <p:txBody>
          <a:bodyPr wrap="square" rtlCol="0">
            <a:spAutoFit/>
          </a:bodyPr>
          <a:lstStyle/>
          <a:p>
            <a:pPr lvl="0"/>
            <a:r>
              <a:rPr lang="en-US" sz="1600" dirty="0">
                <a:solidFill>
                  <a:schemeClr val="tx1"/>
                </a:solidFill>
                <a:latin typeface="Gotham Book" pitchFamily="50" charset="0"/>
                <a:ea typeface="Gotham Book" charset="0"/>
                <a:cs typeface="Gotham Book" charset="0"/>
              </a:rPr>
              <a:t>Be clear and direct</a:t>
            </a:r>
            <a:endParaRPr lang="en-US" sz="1600" dirty="0">
              <a:solidFill>
                <a:schemeClr val="tx1"/>
              </a:solidFill>
              <a:latin typeface="Gotham Book" pitchFamily="50" charset="0"/>
              <a:ea typeface="Gotham Ultra" charset="0"/>
              <a:cs typeface="Gotham Ultra" charset="0"/>
            </a:endParaRPr>
          </a:p>
        </p:txBody>
      </p:sp>
      <p:sp>
        <p:nvSpPr>
          <p:cNvPr id="13" name="Slide Number Placeholder 12"/>
          <p:cNvSpPr>
            <a:spLocks noGrp="1"/>
          </p:cNvSpPr>
          <p:nvPr>
            <p:ph type="sldNum" idx="12"/>
          </p:nvPr>
        </p:nvSpPr>
        <p:spPr>
          <a:xfrm>
            <a:off x="8482452" y="5195993"/>
            <a:ext cx="661547" cy="437399"/>
          </a:xfrm>
        </p:spPr>
        <p:txBody>
          <a:bodyPr/>
          <a:lstStyle/>
          <a:p>
            <a:fld id="{00000000-1234-1234-1234-123412341234}" type="slidenum">
              <a:rPr lang="en" smtClean="0"/>
              <a:pPr/>
              <a:t>15</a:t>
            </a:fld>
            <a:endParaRPr lang="en" dirty="0"/>
          </a:p>
        </p:txBody>
      </p:sp>
      <p:pic>
        <p:nvPicPr>
          <p:cNvPr id="14" name="Picture 13" descr="lightball1.png"/>
          <p:cNvPicPr>
            <a:picLocks noChangeAspect="1"/>
          </p:cNvPicPr>
          <p:nvPr/>
        </p:nvPicPr>
        <p:blipFill>
          <a:blip r:embed="rId5"/>
          <a:stretch>
            <a:fillRect/>
          </a:stretch>
        </p:blipFill>
        <p:spPr>
          <a:xfrm>
            <a:off x="1135316" y="1962442"/>
            <a:ext cx="2245088" cy="1830152"/>
          </a:xfrm>
          <a:prstGeom prst="rect">
            <a:avLst/>
          </a:prstGeom>
        </p:spPr>
      </p:pic>
      <p:pic>
        <p:nvPicPr>
          <p:cNvPr id="15" name="Picture 14" descr="check mark with box (2).png"/>
          <p:cNvPicPr>
            <a:picLocks noChangeAspect="1"/>
          </p:cNvPicPr>
          <p:nvPr/>
        </p:nvPicPr>
        <p:blipFill>
          <a:blip r:embed="rId3"/>
          <a:srcRect l="12761" t="10323" r="9265" b="12652"/>
          <a:stretch>
            <a:fillRect/>
          </a:stretch>
        </p:blipFill>
        <p:spPr>
          <a:xfrm>
            <a:off x="4503986" y="3432476"/>
            <a:ext cx="344616" cy="333375"/>
          </a:xfrm>
          <a:prstGeom prst="rect">
            <a:avLst/>
          </a:prstGeom>
        </p:spPr>
      </p:pic>
      <p:sp>
        <p:nvSpPr>
          <p:cNvPr id="16" name="TextBox 15"/>
          <p:cNvSpPr txBox="1"/>
          <p:nvPr/>
        </p:nvSpPr>
        <p:spPr>
          <a:xfrm>
            <a:off x="4922422" y="3438371"/>
            <a:ext cx="2688198" cy="338554"/>
          </a:xfrm>
          <a:prstGeom prst="rect">
            <a:avLst/>
          </a:prstGeom>
          <a:solidFill>
            <a:srgbClr val="FFFFFF"/>
          </a:solidFill>
        </p:spPr>
        <p:txBody>
          <a:bodyPr wrap="square" rtlCol="0">
            <a:spAutoFit/>
          </a:bodyPr>
          <a:lstStyle/>
          <a:p>
            <a:pPr lvl="0"/>
            <a:r>
              <a:rPr lang="en-US" sz="1600" dirty="0">
                <a:solidFill>
                  <a:schemeClr val="tx1"/>
                </a:solidFill>
                <a:latin typeface="Gotham Book" pitchFamily="50" charset="0"/>
                <a:ea typeface="Gotham Book" charset="0"/>
                <a:cs typeface="Gotham Book" charset="0"/>
              </a:rPr>
              <a:t>Be assumptive</a:t>
            </a:r>
            <a:endParaRPr lang="en-US" sz="1600" dirty="0">
              <a:solidFill>
                <a:schemeClr val="tx1"/>
              </a:solidFill>
              <a:latin typeface="Gotham Book" pitchFamily="50" charset="0"/>
              <a:ea typeface="Gotham Ultra" charset="0"/>
              <a:cs typeface="Gotham Ultra" charset="0"/>
            </a:endParaRPr>
          </a:p>
        </p:txBody>
      </p:sp>
      <p:pic>
        <p:nvPicPr>
          <p:cNvPr id="17" name="Picture 16" descr="flip-logo.png"/>
          <p:cNvPicPr>
            <a:picLocks noChangeAspect="1"/>
          </p:cNvPicPr>
          <p:nvPr/>
        </p:nvPicPr>
        <p:blipFill>
          <a:blip r:embed="rId6"/>
          <a:stretch>
            <a:fillRect/>
          </a:stretch>
        </p:blipFill>
        <p:spPr>
          <a:xfrm>
            <a:off x="862869" y="5325465"/>
            <a:ext cx="709898" cy="226231"/>
          </a:xfrm>
          <a:prstGeom prst="rect">
            <a:avLst/>
          </a:prstGeom>
        </p:spPr>
      </p:pic>
    </p:spTree>
    <p:extLst>
      <p:ext uri="{BB962C8B-B14F-4D97-AF65-F5344CB8AC3E}">
        <p14:creationId xmlns:p14="http://schemas.microsoft.com/office/powerpoint/2010/main" val="1924368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315" y="0"/>
            <a:ext cx="9144000" cy="5106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315" y="0"/>
            <a:ext cx="9151315" cy="65482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ea typeface="Sharp Unity Extrabold" charset="0"/>
                <a:cs typeface="Gotham Ultra"/>
              </a:rPr>
              <a:t>ASK</a:t>
            </a:r>
            <a:endParaRPr lang="en" sz="2100" dirty="0">
              <a:solidFill>
                <a:srgbClr val="FFFFFF"/>
              </a:solidFill>
              <a:latin typeface="Gotham Bold" pitchFamily="50" charset="0"/>
              <a:ea typeface="Sharp Unity Extrabold" charset="0"/>
              <a:cs typeface="Gotham Ultra"/>
            </a:endParaRPr>
          </a:p>
        </p:txBody>
      </p:sp>
      <p:pic>
        <p:nvPicPr>
          <p:cNvPr id="25" name="Picture 24" descr="check mark with box (2).png"/>
          <p:cNvPicPr>
            <a:picLocks noChangeAspect="1"/>
          </p:cNvPicPr>
          <p:nvPr/>
        </p:nvPicPr>
        <p:blipFill>
          <a:blip r:embed="rId3"/>
          <a:srcRect l="12761" t="10323" r="9265" b="12652"/>
          <a:stretch>
            <a:fillRect/>
          </a:stretch>
        </p:blipFill>
        <p:spPr>
          <a:xfrm>
            <a:off x="3484056" y="2115522"/>
            <a:ext cx="344616" cy="333375"/>
          </a:xfrm>
          <a:prstGeom prst="rect">
            <a:avLst/>
          </a:prstGeom>
        </p:spPr>
      </p:pic>
      <p:pic>
        <p:nvPicPr>
          <p:cNvPr id="27" name="Picture 26" descr="check mark with box (2).png"/>
          <p:cNvPicPr>
            <a:picLocks noChangeAspect="1"/>
          </p:cNvPicPr>
          <p:nvPr/>
        </p:nvPicPr>
        <p:blipFill>
          <a:blip r:embed="rId3"/>
          <a:srcRect l="12761" t="10323" r="9265" b="12652"/>
          <a:stretch>
            <a:fillRect/>
          </a:stretch>
        </p:blipFill>
        <p:spPr>
          <a:xfrm>
            <a:off x="3484056" y="2868692"/>
            <a:ext cx="344616" cy="333375"/>
          </a:xfrm>
          <a:prstGeom prst="rect">
            <a:avLst/>
          </a:prstGeom>
        </p:spPr>
      </p:pic>
      <p:pic>
        <p:nvPicPr>
          <p:cNvPr id="29" name="Picture 28" descr="check mark with box (2).png"/>
          <p:cNvPicPr>
            <a:picLocks noChangeAspect="1"/>
          </p:cNvPicPr>
          <p:nvPr/>
        </p:nvPicPr>
        <p:blipFill>
          <a:blip r:embed="rId3"/>
          <a:srcRect l="12761" t="10323" r="9265" b="12652"/>
          <a:stretch>
            <a:fillRect/>
          </a:stretch>
        </p:blipFill>
        <p:spPr>
          <a:xfrm>
            <a:off x="3484056" y="3628896"/>
            <a:ext cx="344616" cy="333375"/>
          </a:xfrm>
          <a:prstGeom prst="rect">
            <a:avLst/>
          </a:prstGeom>
        </p:spPr>
      </p:pic>
      <p:pic>
        <p:nvPicPr>
          <p:cNvPr id="24" name="Picture 23" descr="color line.png"/>
          <p:cNvPicPr>
            <a:picLocks noChangeAspect="1"/>
          </p:cNvPicPr>
          <p:nvPr/>
        </p:nvPicPr>
        <p:blipFill>
          <a:blip r:embed="rId4"/>
          <a:stretch>
            <a:fillRect/>
          </a:stretch>
        </p:blipFill>
        <p:spPr>
          <a:xfrm>
            <a:off x="0" y="5107141"/>
            <a:ext cx="9144000" cy="39626"/>
          </a:xfrm>
          <a:prstGeom prst="rect">
            <a:avLst/>
          </a:prstGeom>
        </p:spPr>
      </p:pic>
      <p:sp>
        <p:nvSpPr>
          <p:cNvPr id="31" name="TextBox 30"/>
          <p:cNvSpPr txBox="1"/>
          <p:nvPr/>
        </p:nvSpPr>
        <p:spPr>
          <a:xfrm>
            <a:off x="3902492" y="1984313"/>
            <a:ext cx="4341176" cy="584775"/>
          </a:xfrm>
          <a:prstGeom prst="rect">
            <a:avLst/>
          </a:prstGeom>
          <a:solidFill>
            <a:srgbClr val="FFFFFF"/>
          </a:solidFill>
        </p:spPr>
        <p:txBody>
          <a:bodyPr wrap="square" rtlCol="0">
            <a:spAutoFit/>
          </a:bodyPr>
          <a:lstStyle/>
          <a:p>
            <a:pPr lvl="0"/>
            <a:r>
              <a:rPr lang="en-US" sz="1600" dirty="0">
                <a:solidFill>
                  <a:schemeClr val="tx1"/>
                </a:solidFill>
                <a:latin typeface="Gotham Book" charset="0"/>
                <a:ea typeface="Gotham Book" charset="0"/>
                <a:cs typeface="Gotham Book" charset="0"/>
              </a:rPr>
              <a:t>Make multiple asks. </a:t>
            </a:r>
            <a:r>
              <a:rPr lang="en-US" sz="1600" dirty="0">
                <a:solidFill>
                  <a:schemeClr val="tx1"/>
                </a:solidFill>
                <a:latin typeface="Gotham Bold" pitchFamily="50" charset="0"/>
                <a:ea typeface="Gotham Ultra" charset="0"/>
                <a:cs typeface="Gotham Ultra" charset="0"/>
              </a:rPr>
              <a:t>Keep asking until you get a yes.</a:t>
            </a:r>
          </a:p>
        </p:txBody>
      </p:sp>
      <p:sp>
        <p:nvSpPr>
          <p:cNvPr id="32" name="TextBox 31"/>
          <p:cNvSpPr txBox="1"/>
          <p:nvPr/>
        </p:nvSpPr>
        <p:spPr>
          <a:xfrm>
            <a:off x="3902492" y="2739729"/>
            <a:ext cx="4341176" cy="584775"/>
          </a:xfrm>
          <a:prstGeom prst="rect">
            <a:avLst/>
          </a:prstGeom>
          <a:solidFill>
            <a:srgbClr val="FFFFFF"/>
          </a:solidFill>
        </p:spPr>
        <p:txBody>
          <a:bodyPr wrap="square" rtlCol="0">
            <a:spAutoFit/>
          </a:bodyPr>
          <a:lstStyle/>
          <a:p>
            <a:pPr lvl="0"/>
            <a:r>
              <a:rPr lang="en-US" sz="1600" dirty="0">
                <a:solidFill>
                  <a:schemeClr val="tx1"/>
                </a:solidFill>
                <a:latin typeface="Gotham Book" charset="0"/>
                <a:ea typeface="Gotham Book" charset="0"/>
                <a:cs typeface="Gotham Book" charset="0"/>
              </a:rPr>
              <a:t>Don’t stop at a yes. </a:t>
            </a:r>
            <a:r>
              <a:rPr lang="en-US" sz="1600" dirty="0">
                <a:solidFill>
                  <a:schemeClr val="tx1"/>
                </a:solidFill>
                <a:latin typeface="Gotham Bold" pitchFamily="50" charset="0"/>
                <a:ea typeface="Gotham Ultra" charset="0"/>
                <a:cs typeface="Gotham Ultra" charset="0"/>
              </a:rPr>
              <a:t>Ask for everything you need. </a:t>
            </a:r>
          </a:p>
        </p:txBody>
      </p:sp>
      <p:sp>
        <p:nvSpPr>
          <p:cNvPr id="33" name="TextBox 32"/>
          <p:cNvSpPr txBox="1"/>
          <p:nvPr/>
        </p:nvSpPr>
        <p:spPr>
          <a:xfrm>
            <a:off x="3902492" y="3490603"/>
            <a:ext cx="4341176" cy="584775"/>
          </a:xfrm>
          <a:prstGeom prst="rect">
            <a:avLst/>
          </a:prstGeom>
          <a:solidFill>
            <a:srgbClr val="FFFFFF"/>
          </a:solidFill>
        </p:spPr>
        <p:txBody>
          <a:bodyPr wrap="square" rtlCol="0">
            <a:spAutoFit/>
          </a:bodyPr>
          <a:lstStyle/>
          <a:p>
            <a:pPr lvl="0"/>
            <a:r>
              <a:rPr lang="en-US" sz="1600" dirty="0">
                <a:solidFill>
                  <a:schemeClr val="tx1"/>
                </a:solidFill>
                <a:latin typeface="Gotham Bold" pitchFamily="50" charset="0"/>
                <a:ea typeface="Gotham Ultra" charset="0"/>
                <a:cs typeface="Gotham Ultra" charset="0"/>
              </a:rPr>
              <a:t>Get a hard commitment </a:t>
            </a:r>
            <a:r>
              <a:rPr lang="en-US" sz="1600" dirty="0">
                <a:solidFill>
                  <a:schemeClr val="tx1"/>
                </a:solidFill>
                <a:latin typeface="Gotham Book" charset="0"/>
                <a:ea typeface="Gotham Book" charset="0"/>
                <a:cs typeface="Gotham Book" charset="0"/>
              </a:rPr>
              <a:t>for a specific thing.</a:t>
            </a:r>
            <a:endParaRPr lang="en-US" sz="1600" b="1" dirty="0">
              <a:solidFill>
                <a:schemeClr val="tx1"/>
              </a:solidFill>
              <a:latin typeface="Gotham Ultra" charset="0"/>
              <a:ea typeface="Gotham Ultra" charset="0"/>
              <a:cs typeface="Gotham Ultra" charset="0"/>
            </a:endParaRPr>
          </a:p>
        </p:txBody>
      </p:sp>
      <p:sp>
        <p:nvSpPr>
          <p:cNvPr id="13" name="Slide Number Placeholder 12"/>
          <p:cNvSpPr>
            <a:spLocks noGrp="1"/>
          </p:cNvSpPr>
          <p:nvPr>
            <p:ph type="sldNum" idx="12"/>
          </p:nvPr>
        </p:nvSpPr>
        <p:spPr>
          <a:xfrm>
            <a:off x="8482452" y="5195993"/>
            <a:ext cx="661547" cy="437399"/>
          </a:xfrm>
        </p:spPr>
        <p:txBody>
          <a:bodyPr/>
          <a:lstStyle/>
          <a:p>
            <a:fld id="{00000000-1234-1234-1234-123412341234}" type="slidenum">
              <a:rPr lang="en" smtClean="0"/>
              <a:pPr/>
              <a:t>16</a:t>
            </a:fld>
            <a:endParaRPr lang="en" dirty="0"/>
          </a:p>
        </p:txBody>
      </p:sp>
      <p:pic>
        <p:nvPicPr>
          <p:cNvPr id="14" name="Picture 13" descr="lightball1.png"/>
          <p:cNvPicPr>
            <a:picLocks noChangeAspect="1"/>
          </p:cNvPicPr>
          <p:nvPr/>
        </p:nvPicPr>
        <p:blipFill>
          <a:blip r:embed="rId5"/>
          <a:stretch>
            <a:fillRect/>
          </a:stretch>
        </p:blipFill>
        <p:spPr>
          <a:xfrm>
            <a:off x="849289" y="1962442"/>
            <a:ext cx="1888674" cy="1830152"/>
          </a:xfrm>
          <a:prstGeom prst="rect">
            <a:avLst/>
          </a:prstGeom>
        </p:spPr>
      </p:pic>
      <p:pic>
        <p:nvPicPr>
          <p:cNvPr id="15" name="Picture 14" descr="flip-logo.png"/>
          <p:cNvPicPr>
            <a:picLocks noChangeAspect="1"/>
          </p:cNvPicPr>
          <p:nvPr/>
        </p:nvPicPr>
        <p:blipFill>
          <a:blip r:embed="rId6"/>
          <a:stretch>
            <a:fillRect/>
          </a:stretch>
        </p:blipFill>
        <p:spPr>
          <a:xfrm>
            <a:off x="862869" y="5325465"/>
            <a:ext cx="709898" cy="226231"/>
          </a:xfrm>
          <a:prstGeom prst="rect">
            <a:avLst/>
          </a:prstGeom>
        </p:spPr>
      </p:pic>
    </p:spTree>
    <p:extLst>
      <p:ext uri="{BB962C8B-B14F-4D97-AF65-F5344CB8AC3E}">
        <p14:creationId xmlns:p14="http://schemas.microsoft.com/office/powerpoint/2010/main" val="1924368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9" name="Picture 8" descr="BG.png"/>
          <p:cNvPicPr>
            <a:picLocks noChangeAspect="1"/>
          </p:cNvPicPr>
          <p:nvPr/>
        </p:nvPicPr>
        <p:blipFill>
          <a:blip r:embed="rId3"/>
          <a:srcRect t="-367" r="7903" b="366"/>
          <a:stretch>
            <a:fillRect/>
          </a:stretch>
        </p:blipFill>
        <p:spPr>
          <a:xfrm>
            <a:off x="-1" y="-87935"/>
            <a:ext cx="9144001" cy="5195995"/>
          </a:xfrm>
          <a:prstGeom prst="rect">
            <a:avLst/>
          </a:prstGeom>
        </p:spPr>
      </p:pic>
      <p:sp>
        <p:nvSpPr>
          <p:cNvPr id="4" name="Slide Number Placeholder 3"/>
          <p:cNvSpPr>
            <a:spLocks noGrp="1"/>
          </p:cNvSpPr>
          <p:nvPr>
            <p:ph type="sldNum" idx="12"/>
          </p:nvPr>
        </p:nvSpPr>
        <p:spPr>
          <a:xfrm>
            <a:off x="8485396" y="5195995"/>
            <a:ext cx="600084" cy="437399"/>
          </a:xfrm>
        </p:spPr>
        <p:txBody>
          <a:bodyPr/>
          <a:lstStyle/>
          <a:p>
            <a:fld id="{00000000-1234-1234-1234-123412341234}" type="slidenum">
              <a:rPr lang="en" b="1" smtClean="0"/>
              <a:pPr/>
              <a:t>17</a:t>
            </a:fld>
            <a:endParaRPr lang="en" b="1" dirty="0"/>
          </a:p>
        </p:txBody>
      </p:sp>
      <p:pic>
        <p:nvPicPr>
          <p:cNvPr id="7" name="Picture 6" descr="color line.png"/>
          <p:cNvPicPr>
            <a:picLocks noChangeAspect="1"/>
          </p:cNvPicPr>
          <p:nvPr/>
        </p:nvPicPr>
        <p:blipFill>
          <a:blip r:embed="rId4"/>
          <a:stretch>
            <a:fillRect/>
          </a:stretch>
        </p:blipFill>
        <p:spPr>
          <a:xfrm>
            <a:off x="0" y="5071918"/>
            <a:ext cx="9144000" cy="39626"/>
          </a:xfrm>
          <a:prstGeom prst="rect">
            <a:avLst/>
          </a:prstGeom>
        </p:spPr>
      </p:pic>
      <p:sp>
        <p:nvSpPr>
          <p:cNvPr id="10" name="TextBox 9"/>
          <p:cNvSpPr txBox="1"/>
          <p:nvPr/>
        </p:nvSpPr>
        <p:spPr>
          <a:xfrm>
            <a:off x="548642" y="1971892"/>
            <a:ext cx="5891916" cy="1138773"/>
          </a:xfrm>
          <a:prstGeom prst="rect">
            <a:avLst/>
          </a:prstGeom>
          <a:noFill/>
        </p:spPr>
        <p:txBody>
          <a:bodyPr wrap="square" rtlCol="0">
            <a:spAutoFit/>
          </a:bodyPr>
          <a:lstStyle/>
          <a:p>
            <a:pPr lvl="0"/>
            <a:r>
              <a:rPr lang="ro-RO" sz="3400" dirty="0">
                <a:solidFill>
                  <a:srgbClr val="FFFFFF"/>
                </a:solidFill>
                <a:latin typeface="Gotham Bold" pitchFamily="50" charset="0"/>
                <a:ea typeface="Gotham Book" charset="0"/>
                <a:cs typeface="Gotham Book" charset="0"/>
              </a:rPr>
              <a:t>PRACTICE MAKING THE ASK WITH A PARTNER!</a:t>
            </a:r>
          </a:p>
        </p:txBody>
      </p:sp>
      <p:pic>
        <p:nvPicPr>
          <p:cNvPr id="12" name="Picture 11" descr="hands shaking.png"/>
          <p:cNvPicPr>
            <a:picLocks noChangeAspect="1"/>
          </p:cNvPicPr>
          <p:nvPr/>
        </p:nvPicPr>
        <p:blipFill>
          <a:blip r:embed="rId5"/>
          <a:stretch>
            <a:fillRect/>
          </a:stretch>
        </p:blipFill>
        <p:spPr>
          <a:xfrm>
            <a:off x="6464411" y="1641999"/>
            <a:ext cx="2055651" cy="1641563"/>
          </a:xfrm>
          <a:prstGeom prst="rect">
            <a:avLst/>
          </a:prstGeom>
        </p:spPr>
      </p:pic>
      <p:pic>
        <p:nvPicPr>
          <p:cNvPr id="8" name="Picture 7" descr="flip-logo.png"/>
          <p:cNvPicPr>
            <a:picLocks noChangeAspect="1"/>
          </p:cNvPicPr>
          <p:nvPr/>
        </p:nvPicPr>
        <p:blipFill>
          <a:blip r:embed="rId6"/>
          <a:stretch>
            <a:fillRect/>
          </a:stretch>
        </p:blipFill>
        <p:spPr>
          <a:xfrm>
            <a:off x="862869" y="5325465"/>
            <a:ext cx="709898" cy="226231"/>
          </a:xfrm>
          <a:prstGeom prst="rect">
            <a:avLst/>
          </a:prstGeom>
        </p:spPr>
      </p:pic>
    </p:spTree>
    <p:extLst>
      <p:ext uri="{BB962C8B-B14F-4D97-AF65-F5344CB8AC3E}">
        <p14:creationId xmlns:p14="http://schemas.microsoft.com/office/powerpoint/2010/main" val="755971755"/>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18</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000" dirty="0">
                <a:solidFill>
                  <a:srgbClr val="FFFFFF"/>
                </a:solidFill>
                <a:latin typeface="Gotham Bold" pitchFamily="50" charset="0"/>
                <a:ea typeface="Sharp Unity Extrabold" charset="0"/>
                <a:cs typeface="Gotham Ultra"/>
              </a:rPr>
              <a:t>MAKING A HARD ASK</a:t>
            </a:r>
            <a:endParaRPr lang="en" sz="2000" dirty="0">
              <a:solidFill>
                <a:srgbClr val="FFFFFF"/>
              </a:solidFill>
              <a:latin typeface="Gotham Bold" pitchFamily="50" charset="0"/>
              <a:ea typeface="Sharp Unity Extrabold" charset="0"/>
              <a:cs typeface="Gotham Ultra"/>
            </a:endParaRPr>
          </a:p>
        </p:txBody>
      </p:sp>
      <p:sp>
        <p:nvSpPr>
          <p:cNvPr id="4" name="Rectangle 3"/>
          <p:cNvSpPr/>
          <p:nvPr/>
        </p:nvSpPr>
        <p:spPr>
          <a:xfrm>
            <a:off x="3331633" y="1380410"/>
            <a:ext cx="2486020" cy="944469"/>
          </a:xfrm>
          <a:prstGeom prst="rect">
            <a:avLst/>
          </a:prstGeom>
          <a:solidFill>
            <a:srgbClr val="1DA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FFFFFF"/>
                </a:solidFill>
                <a:latin typeface="Gotham Bold" pitchFamily="50" charset="0"/>
                <a:ea typeface="Gotham Book" charset="0"/>
                <a:cs typeface="Gotham Book" charset="0"/>
              </a:rPr>
              <a:t>	Mindset</a:t>
            </a:r>
          </a:p>
        </p:txBody>
      </p:sp>
      <p:sp>
        <p:nvSpPr>
          <p:cNvPr id="5" name="Rectangle 4"/>
          <p:cNvSpPr/>
          <p:nvPr/>
        </p:nvSpPr>
        <p:spPr>
          <a:xfrm>
            <a:off x="3331633" y="2409578"/>
            <a:ext cx="2486020" cy="961167"/>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FFFFFF"/>
                </a:solidFill>
                <a:latin typeface="Gotham Bold" pitchFamily="50" charset="0"/>
                <a:ea typeface="Gotham Book" charset="0"/>
                <a:cs typeface="Gotham Book" charset="0"/>
              </a:rPr>
              <a:t>	Language</a:t>
            </a:r>
          </a:p>
        </p:txBody>
      </p:sp>
      <p:sp>
        <p:nvSpPr>
          <p:cNvPr id="9" name="Rectangle 8"/>
          <p:cNvSpPr/>
          <p:nvPr/>
        </p:nvSpPr>
        <p:spPr>
          <a:xfrm>
            <a:off x="3331633" y="3452490"/>
            <a:ext cx="2486020" cy="961167"/>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FFFFFF"/>
                </a:solidFill>
                <a:latin typeface="Gotham Bold" pitchFamily="50" charset="0"/>
                <a:ea typeface="Gotham Ultra" charset="0"/>
                <a:cs typeface="Gotham Ultra" charset="0"/>
              </a:rPr>
              <a:t>	Ask</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055" y="1444670"/>
            <a:ext cx="1048381" cy="820650"/>
          </a:xfrm>
          <a:prstGeom prst="rect">
            <a:avLst/>
          </a:prstGeom>
        </p:spPr>
      </p:pic>
      <p:pic>
        <p:nvPicPr>
          <p:cNvPr id="12" name="Picture 11" descr="speaker.png"/>
          <p:cNvPicPr>
            <a:picLocks noChangeAspect="1"/>
          </p:cNvPicPr>
          <p:nvPr/>
        </p:nvPicPr>
        <p:blipFill>
          <a:blip r:embed="rId4"/>
          <a:stretch>
            <a:fillRect/>
          </a:stretch>
        </p:blipFill>
        <p:spPr>
          <a:xfrm>
            <a:off x="3495821" y="2624812"/>
            <a:ext cx="680201" cy="554487"/>
          </a:xfrm>
          <a:prstGeom prst="rect">
            <a:avLst/>
          </a:prstGeom>
        </p:spPr>
      </p:pic>
      <p:pic>
        <p:nvPicPr>
          <p:cNvPr id="13" name="Picture 12" descr="network.png"/>
          <p:cNvPicPr>
            <a:picLocks noChangeAspect="1"/>
          </p:cNvPicPr>
          <p:nvPr/>
        </p:nvPicPr>
        <p:blipFill>
          <a:blip r:embed="rId5"/>
          <a:stretch>
            <a:fillRect/>
          </a:stretch>
        </p:blipFill>
        <p:spPr>
          <a:xfrm>
            <a:off x="3495822" y="3609292"/>
            <a:ext cx="671084" cy="650290"/>
          </a:xfrm>
          <a:prstGeom prst="rect">
            <a:avLst/>
          </a:prstGeom>
        </p:spPr>
      </p:pic>
      <p:sp>
        <p:nvSpPr>
          <p:cNvPr id="14" name="TextBox 13"/>
          <p:cNvSpPr txBox="1"/>
          <p:nvPr/>
        </p:nvSpPr>
        <p:spPr>
          <a:xfrm>
            <a:off x="6144941" y="4732537"/>
            <a:ext cx="2907254" cy="246221"/>
          </a:xfrm>
          <a:prstGeom prst="rect">
            <a:avLst/>
          </a:prstGeom>
          <a:noFill/>
        </p:spPr>
        <p:txBody>
          <a:bodyPr wrap="square" rtlCol="0">
            <a:spAutoFit/>
          </a:bodyPr>
          <a:lstStyle/>
          <a:p>
            <a:r>
              <a:rPr lang="en-US" sz="1000" dirty="0">
                <a:latin typeface="Gotham Book" charset="0"/>
                <a:ea typeface="Gotham Book" charset="0"/>
                <a:cs typeface="Gotham Book" charset="0"/>
              </a:rPr>
              <a:t>*Section adapted from Hillary for America </a:t>
            </a:r>
          </a:p>
        </p:txBody>
      </p:sp>
      <p:pic>
        <p:nvPicPr>
          <p:cNvPr id="15" name="Picture 14" descr="flip-logo.png"/>
          <p:cNvPicPr>
            <a:picLocks noChangeAspect="1"/>
          </p:cNvPicPr>
          <p:nvPr/>
        </p:nvPicPr>
        <p:blipFill>
          <a:blip r:embed="rId6"/>
          <a:stretch>
            <a:fillRect/>
          </a:stretch>
        </p:blipFill>
        <p:spPr>
          <a:xfrm>
            <a:off x="862869" y="5325465"/>
            <a:ext cx="709898" cy="22623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19</a:t>
            </a:fld>
            <a:endParaRPr lang="en" dirty="0"/>
          </a:p>
        </p:txBody>
      </p:sp>
      <p:pic>
        <p:nvPicPr>
          <p:cNvPr id="3" name="Picture 2" descr="speaker.png"/>
          <p:cNvPicPr>
            <a:picLocks noChangeAspect="1"/>
          </p:cNvPicPr>
          <p:nvPr/>
        </p:nvPicPr>
        <p:blipFill>
          <a:blip r:embed="rId2">
            <a:lum bright="-10000"/>
          </a:blip>
          <a:stretch>
            <a:fillRect/>
          </a:stretch>
        </p:blipFill>
        <p:spPr>
          <a:xfrm>
            <a:off x="5952838" y="1621463"/>
            <a:ext cx="2219962" cy="1809672"/>
          </a:xfrm>
          <a:prstGeom prst="rect">
            <a:avLst/>
          </a:prstGeom>
        </p:spPr>
      </p:pic>
      <p:sp>
        <p:nvSpPr>
          <p:cNvPr id="4" name="Rectangle 3"/>
          <p:cNvSpPr/>
          <p:nvPr/>
        </p:nvSpPr>
        <p:spPr>
          <a:xfrm>
            <a:off x="1027227" y="1942572"/>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1027227" y="239539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1027227" y="2842760"/>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1027226" y="3290128"/>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1" name="Rectangle 10"/>
          <p:cNvSpPr/>
          <p:nvPr/>
        </p:nvSpPr>
        <p:spPr>
          <a:xfrm>
            <a:off x="1489836" y="1942572"/>
            <a:ext cx="3701025"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and Overview</a:t>
            </a:r>
          </a:p>
        </p:txBody>
      </p:sp>
      <p:sp>
        <p:nvSpPr>
          <p:cNvPr id="12" name="Rectangle 11"/>
          <p:cNvSpPr/>
          <p:nvPr/>
        </p:nvSpPr>
        <p:spPr>
          <a:xfrm>
            <a:off x="1490675" y="2395392"/>
            <a:ext cx="3700310"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Types of Asks</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491513" y="2842760"/>
            <a:ext cx="3699592"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004F93"/>
                </a:solidFill>
                <a:latin typeface="Gotham Medium" pitchFamily="50" charset="0"/>
              </a:rPr>
              <a:t>Making Asks</a:t>
            </a:r>
            <a:endParaRPr lang="en-US" dirty="0">
              <a:solidFill>
                <a:srgbClr val="004F93"/>
              </a:solidFill>
              <a:latin typeface="Gotham Medium" pitchFamily="50" charset="0"/>
              <a:ea typeface="Gotham Book" charset="0"/>
              <a:cs typeface="Gotham Book" charset="0"/>
            </a:endParaRPr>
          </a:p>
        </p:txBody>
      </p:sp>
      <p:sp>
        <p:nvSpPr>
          <p:cNvPr id="14" name="Rectangle 13"/>
          <p:cNvSpPr/>
          <p:nvPr/>
        </p:nvSpPr>
        <p:spPr>
          <a:xfrm>
            <a:off x="1492352" y="3290128"/>
            <a:ext cx="3704883"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FFFFFF"/>
                </a:solidFill>
                <a:latin typeface="Gotham Medium" pitchFamily="50" charset="0"/>
              </a:rPr>
              <a:t>Debrief</a:t>
            </a:r>
            <a:endParaRPr lang="en-US" dirty="0">
              <a:solidFill>
                <a:srgbClr val="FFFFFF"/>
              </a:solidFill>
              <a:latin typeface="Gotham Medium" pitchFamily="50" charset="0"/>
              <a:ea typeface="Gotham Book" charset="0"/>
              <a:cs typeface="Gotham Book" charset="0"/>
            </a:endParaRPr>
          </a:p>
        </p:txBody>
      </p:sp>
      <p:sp>
        <p:nvSpPr>
          <p:cNvPr id="18" name="TextBox 17"/>
          <p:cNvSpPr txBox="1"/>
          <p:nvPr/>
        </p:nvSpPr>
        <p:spPr>
          <a:xfrm>
            <a:off x="1011732" y="1403828"/>
            <a:ext cx="4179253"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5" name="Picture 14" descr="flip-logo.png"/>
          <p:cNvPicPr>
            <a:picLocks noChangeAspect="1"/>
          </p:cNvPicPr>
          <p:nvPr/>
        </p:nvPicPr>
        <p:blipFill>
          <a:blip r:embed="rId3"/>
          <a:stretch>
            <a:fillRect/>
          </a:stretch>
        </p:blipFill>
        <p:spPr>
          <a:xfrm>
            <a:off x="862869" y="5325465"/>
            <a:ext cx="709898" cy="22623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2</a:t>
            </a:fld>
            <a:endParaRPr lang="en" dirty="0"/>
          </a:p>
        </p:txBody>
      </p:sp>
      <p:sp>
        <p:nvSpPr>
          <p:cNvPr id="3" name="TextBox 2"/>
          <p:cNvSpPr txBox="1"/>
          <p:nvPr/>
        </p:nvSpPr>
        <p:spPr>
          <a:xfrm>
            <a:off x="1" y="1533525"/>
            <a:ext cx="9143998" cy="584775"/>
          </a:xfrm>
          <a:prstGeom prst="rect">
            <a:avLst/>
          </a:prstGeom>
          <a:noFill/>
        </p:spPr>
        <p:txBody>
          <a:bodyPr wrap="square" rtlCol="0">
            <a:spAutoFit/>
          </a:bodyPr>
          <a:lstStyle/>
          <a:p>
            <a:pPr lvl="0" algn="ctr"/>
            <a:r>
              <a:rPr lang="en-US" sz="3200" dirty="0">
                <a:solidFill>
                  <a:srgbClr val="FFFFFF"/>
                </a:solidFill>
                <a:latin typeface="Gotham Bold" pitchFamily="50" charset="0"/>
                <a:ea typeface="Sharp Unity Extrabold" charset="0"/>
                <a:cs typeface="Gotham Ultra"/>
              </a:rPr>
              <a:t>MAKING A VOLUNTEER ASK</a:t>
            </a:r>
          </a:p>
        </p:txBody>
      </p:sp>
      <p:sp>
        <p:nvSpPr>
          <p:cNvPr id="4" name="Rectangle 3"/>
          <p:cNvSpPr/>
          <p:nvPr/>
        </p:nvSpPr>
        <p:spPr>
          <a:xfrm>
            <a:off x="2386013" y="2520316"/>
            <a:ext cx="4371975" cy="45719"/>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6" name="Picture 5" descr="flip-logo.png"/>
          <p:cNvPicPr>
            <a:picLocks noChangeAspect="1"/>
          </p:cNvPicPr>
          <p:nvPr/>
        </p:nvPicPr>
        <p:blipFill>
          <a:blip r:embed="rId3"/>
          <a:stretch>
            <a:fillRect/>
          </a:stretch>
        </p:blipFill>
        <p:spPr>
          <a:xfrm>
            <a:off x="862869" y="5325465"/>
            <a:ext cx="709898" cy="2262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9" name="Picture 8" descr="BG.png"/>
          <p:cNvPicPr>
            <a:picLocks noChangeAspect="1"/>
          </p:cNvPicPr>
          <p:nvPr/>
        </p:nvPicPr>
        <p:blipFill>
          <a:blip r:embed="rId3"/>
          <a:srcRect t="-367" r="7903" b="366"/>
          <a:stretch>
            <a:fillRect/>
          </a:stretch>
        </p:blipFill>
        <p:spPr>
          <a:xfrm>
            <a:off x="-1" y="-87935"/>
            <a:ext cx="9144001" cy="5195995"/>
          </a:xfrm>
          <a:prstGeom prst="rect">
            <a:avLst/>
          </a:prstGeom>
        </p:spPr>
      </p:pic>
      <p:sp>
        <p:nvSpPr>
          <p:cNvPr id="4" name="Slide Number Placeholder 3"/>
          <p:cNvSpPr>
            <a:spLocks noGrp="1"/>
          </p:cNvSpPr>
          <p:nvPr>
            <p:ph type="sldNum" idx="12"/>
          </p:nvPr>
        </p:nvSpPr>
        <p:spPr>
          <a:xfrm>
            <a:off x="8485396" y="5195995"/>
            <a:ext cx="600084" cy="437399"/>
          </a:xfrm>
        </p:spPr>
        <p:txBody>
          <a:bodyPr/>
          <a:lstStyle/>
          <a:p>
            <a:fld id="{00000000-1234-1234-1234-123412341234}" type="slidenum">
              <a:rPr lang="en" b="1" smtClean="0"/>
              <a:pPr/>
              <a:t>20</a:t>
            </a:fld>
            <a:endParaRPr lang="en" b="1" dirty="0"/>
          </a:p>
        </p:txBody>
      </p:sp>
      <p:sp>
        <p:nvSpPr>
          <p:cNvPr id="11" name="Shape 67"/>
          <p:cNvSpPr txBox="1">
            <a:spLocks noGrp="1"/>
          </p:cNvSpPr>
          <p:nvPr>
            <p:ph type="body" idx="1"/>
          </p:nvPr>
        </p:nvSpPr>
        <p:spPr>
          <a:xfrm>
            <a:off x="891699" y="2313830"/>
            <a:ext cx="4888877" cy="611517"/>
          </a:xfrm>
          <a:prstGeom prst="rect">
            <a:avLst/>
          </a:prstGeom>
        </p:spPr>
        <p:txBody>
          <a:bodyPr lIns="44200" tIns="44200" rIns="44200" bIns="44200" anchor="t" anchorCtr="0">
            <a:noAutofit/>
          </a:bodyPr>
          <a:lstStyle/>
          <a:p>
            <a:pPr lvl="0" algn="ctr">
              <a:buNone/>
            </a:pPr>
            <a:r>
              <a:rPr lang="ro-RO" sz="3400" b="0" dirty="0">
                <a:solidFill>
                  <a:srgbClr val="FFFFFF"/>
                </a:solidFill>
                <a:latin typeface="Gotham Bold" pitchFamily="50" charset="0"/>
                <a:ea typeface="Gotham Book" charset="0"/>
                <a:cs typeface="Gotham Book" charset="0"/>
              </a:rPr>
              <a:t>TAKEAWAYS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569" y="1010101"/>
            <a:ext cx="3225662" cy="2524978"/>
          </a:xfrm>
          <a:prstGeom prst="rect">
            <a:avLst/>
          </a:prstGeom>
        </p:spPr>
      </p:pic>
      <p:pic>
        <p:nvPicPr>
          <p:cNvPr id="7" name="Picture 6" descr="color line.png"/>
          <p:cNvPicPr>
            <a:picLocks noChangeAspect="1"/>
          </p:cNvPicPr>
          <p:nvPr/>
        </p:nvPicPr>
        <p:blipFill>
          <a:blip r:embed="rId5"/>
          <a:stretch>
            <a:fillRect/>
          </a:stretch>
        </p:blipFill>
        <p:spPr>
          <a:xfrm>
            <a:off x="0" y="5071918"/>
            <a:ext cx="9144000" cy="39626"/>
          </a:xfrm>
          <a:prstGeom prst="rect">
            <a:avLst/>
          </a:prstGeom>
        </p:spPr>
      </p:pic>
      <p:pic>
        <p:nvPicPr>
          <p:cNvPr id="8" name="Picture 7" descr="flip-logo.png"/>
          <p:cNvPicPr>
            <a:picLocks noChangeAspect="1"/>
          </p:cNvPicPr>
          <p:nvPr/>
        </p:nvPicPr>
        <p:blipFill>
          <a:blip r:embed="rId6"/>
          <a:stretch>
            <a:fillRect/>
          </a:stretch>
        </p:blipFill>
        <p:spPr>
          <a:xfrm>
            <a:off x="862869" y="5325465"/>
            <a:ext cx="709898" cy="226231"/>
          </a:xfrm>
          <a:prstGeom prst="rect">
            <a:avLst/>
          </a:prstGeom>
        </p:spPr>
      </p:pic>
    </p:spTree>
    <p:extLst>
      <p:ext uri="{BB962C8B-B14F-4D97-AF65-F5344CB8AC3E}">
        <p14:creationId xmlns:p14="http://schemas.microsoft.com/office/powerpoint/2010/main" val="2377787479"/>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61" t="9996" r="609" b="-8302"/>
          <a:stretch/>
        </p:blipFill>
        <p:spPr>
          <a:xfrm>
            <a:off x="0" y="0"/>
            <a:ext cx="9144000" cy="56102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84" y="1782649"/>
            <a:ext cx="8273632" cy="1513002"/>
          </a:xfrm>
          <a:prstGeom prst="rect">
            <a:avLst/>
          </a:prstGeom>
        </p:spPr>
      </p:pic>
      <p:pic>
        <p:nvPicPr>
          <p:cNvPr id="4" name="Picture 3" descr="color line.png"/>
          <p:cNvPicPr>
            <a:picLocks noChangeAspect="1"/>
          </p:cNvPicPr>
          <p:nvPr/>
        </p:nvPicPr>
        <p:blipFill>
          <a:blip r:embed="rId5"/>
          <a:stretch>
            <a:fillRect/>
          </a:stretch>
        </p:blipFill>
        <p:spPr>
          <a:xfrm>
            <a:off x="0" y="5105400"/>
            <a:ext cx="9144000" cy="39626"/>
          </a:xfrm>
          <a:prstGeom prst="rect">
            <a:avLst/>
          </a:prstGeom>
        </p:spPr>
      </p:pic>
      <p:sp>
        <p:nvSpPr>
          <p:cNvPr id="6" name="Slide Number Placeholder 5"/>
          <p:cNvSpPr>
            <a:spLocks noGrp="1"/>
          </p:cNvSpPr>
          <p:nvPr>
            <p:ph type="sldNum" idx="12"/>
          </p:nvPr>
        </p:nvSpPr>
        <p:spPr>
          <a:xfrm>
            <a:off x="8482452" y="5195993"/>
            <a:ext cx="661547" cy="437399"/>
          </a:xfrm>
        </p:spPr>
        <p:txBody>
          <a:bodyPr/>
          <a:lstStyle/>
          <a:p>
            <a:fld id="{00000000-1234-1234-1234-123412341234}" type="slidenum">
              <a:rPr lang="en" smtClean="0"/>
              <a:pPr/>
              <a:t>21</a:t>
            </a:fld>
            <a:endParaRPr lang="en" dirty="0"/>
          </a:p>
        </p:txBody>
      </p:sp>
      <p:pic>
        <p:nvPicPr>
          <p:cNvPr id="7" name="Picture 6" descr="flip-logo.png"/>
          <p:cNvPicPr>
            <a:picLocks noChangeAspect="1"/>
          </p:cNvPicPr>
          <p:nvPr/>
        </p:nvPicPr>
        <p:blipFill>
          <a:blip r:embed="rId6"/>
          <a:stretch>
            <a:fillRect/>
          </a:stretch>
        </p:blipFill>
        <p:spPr>
          <a:xfrm>
            <a:off x="862869" y="5325465"/>
            <a:ext cx="709898" cy="226231"/>
          </a:xfrm>
          <a:prstGeom prst="rect">
            <a:avLst/>
          </a:prstGeom>
        </p:spPr>
      </p:pic>
    </p:spTree>
    <p:extLst>
      <p:ext uri="{BB962C8B-B14F-4D97-AF65-F5344CB8AC3E}">
        <p14:creationId xmlns:p14="http://schemas.microsoft.com/office/powerpoint/2010/main" val="4018305109"/>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a:t>
            </a:fld>
            <a:endParaRPr lang="en" dirty="0"/>
          </a:p>
        </p:txBody>
      </p:sp>
      <p:pic>
        <p:nvPicPr>
          <p:cNvPr id="3" name="Picture 2" descr="speaker.png"/>
          <p:cNvPicPr>
            <a:picLocks noChangeAspect="1"/>
          </p:cNvPicPr>
          <p:nvPr/>
        </p:nvPicPr>
        <p:blipFill>
          <a:blip r:embed="rId3">
            <a:lum bright="-10000"/>
          </a:blip>
          <a:stretch>
            <a:fillRect/>
          </a:stretch>
        </p:blipFill>
        <p:spPr>
          <a:xfrm>
            <a:off x="5952838" y="1621463"/>
            <a:ext cx="2219962" cy="1809672"/>
          </a:xfrm>
          <a:prstGeom prst="rect">
            <a:avLst/>
          </a:prstGeom>
        </p:spPr>
      </p:pic>
      <p:sp>
        <p:nvSpPr>
          <p:cNvPr id="4" name="Rectangle 3"/>
          <p:cNvSpPr/>
          <p:nvPr/>
        </p:nvSpPr>
        <p:spPr>
          <a:xfrm>
            <a:off x="1027227" y="1942572"/>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1027227" y="239539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1027227" y="2842760"/>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1027226" y="3290128"/>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1" name="Rectangle 10"/>
          <p:cNvSpPr/>
          <p:nvPr/>
        </p:nvSpPr>
        <p:spPr>
          <a:xfrm>
            <a:off x="1489836" y="1942572"/>
            <a:ext cx="3701025"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and Overview</a:t>
            </a:r>
          </a:p>
        </p:txBody>
      </p:sp>
      <p:sp>
        <p:nvSpPr>
          <p:cNvPr id="12" name="Rectangle 11"/>
          <p:cNvSpPr/>
          <p:nvPr/>
        </p:nvSpPr>
        <p:spPr>
          <a:xfrm>
            <a:off x="1490675" y="2395392"/>
            <a:ext cx="3700310"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Types of Asks</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491513" y="2842760"/>
            <a:ext cx="3699592"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004F93"/>
                </a:solidFill>
                <a:latin typeface="Gotham Medium" pitchFamily="50" charset="0"/>
              </a:rPr>
              <a:t>Making Asks</a:t>
            </a:r>
            <a:endParaRPr lang="en-US" dirty="0">
              <a:solidFill>
                <a:srgbClr val="004F93"/>
              </a:solidFill>
              <a:latin typeface="Gotham Medium" pitchFamily="50" charset="0"/>
              <a:ea typeface="Gotham Book" charset="0"/>
              <a:cs typeface="Gotham Book" charset="0"/>
            </a:endParaRPr>
          </a:p>
        </p:txBody>
      </p:sp>
      <p:sp>
        <p:nvSpPr>
          <p:cNvPr id="14" name="Rectangle 13"/>
          <p:cNvSpPr/>
          <p:nvPr/>
        </p:nvSpPr>
        <p:spPr>
          <a:xfrm>
            <a:off x="1492352" y="3290128"/>
            <a:ext cx="370488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1011732" y="1403828"/>
            <a:ext cx="4179253"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5" name="Picture 14" descr="flip-logo.png"/>
          <p:cNvPicPr>
            <a:picLocks noChangeAspect="1"/>
          </p:cNvPicPr>
          <p:nvPr/>
        </p:nvPicPr>
        <p:blipFill>
          <a:blip r:embed="rId4"/>
          <a:stretch>
            <a:fillRect/>
          </a:stretch>
        </p:blipFill>
        <p:spPr>
          <a:xfrm>
            <a:off x="862869" y="5325465"/>
            <a:ext cx="709898" cy="2262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4</a:t>
            </a:fld>
            <a:endParaRPr lang="en" dirty="0"/>
          </a:p>
        </p:txBody>
      </p:sp>
      <p:pic>
        <p:nvPicPr>
          <p:cNvPr id="3" name="Picture 2" descr="speaker.png"/>
          <p:cNvPicPr>
            <a:picLocks noChangeAspect="1"/>
          </p:cNvPicPr>
          <p:nvPr/>
        </p:nvPicPr>
        <p:blipFill>
          <a:blip r:embed="rId2">
            <a:lum bright="-10000"/>
          </a:blip>
          <a:stretch>
            <a:fillRect/>
          </a:stretch>
        </p:blipFill>
        <p:spPr>
          <a:xfrm>
            <a:off x="5952838" y="1621463"/>
            <a:ext cx="2219962" cy="1809672"/>
          </a:xfrm>
          <a:prstGeom prst="rect">
            <a:avLst/>
          </a:prstGeom>
        </p:spPr>
      </p:pic>
      <p:sp>
        <p:nvSpPr>
          <p:cNvPr id="4" name="Rectangle 3"/>
          <p:cNvSpPr/>
          <p:nvPr/>
        </p:nvSpPr>
        <p:spPr>
          <a:xfrm>
            <a:off x="1027227" y="1942572"/>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1027227" y="239539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1027227" y="2842760"/>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1027226" y="3290128"/>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1" name="Rectangle 10"/>
          <p:cNvSpPr/>
          <p:nvPr/>
        </p:nvSpPr>
        <p:spPr>
          <a:xfrm>
            <a:off x="1489836" y="1942572"/>
            <a:ext cx="3701025"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FFFFFF"/>
                </a:solidFill>
                <a:latin typeface="Gotham Medium" pitchFamily="50" charset="0"/>
                <a:ea typeface="Gotham Book" charset="0"/>
                <a:cs typeface="Gotham Book" charset="0"/>
              </a:rPr>
              <a:t>Welcome and Overview</a:t>
            </a:r>
          </a:p>
        </p:txBody>
      </p:sp>
      <p:sp>
        <p:nvSpPr>
          <p:cNvPr id="12" name="Rectangle 11"/>
          <p:cNvSpPr/>
          <p:nvPr/>
        </p:nvSpPr>
        <p:spPr>
          <a:xfrm>
            <a:off x="1490675" y="2395392"/>
            <a:ext cx="3700310"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Types of Asks</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491513" y="2842760"/>
            <a:ext cx="3699592"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004F93"/>
                </a:solidFill>
                <a:latin typeface="Gotham Medium" pitchFamily="50" charset="0"/>
              </a:rPr>
              <a:t>Making Asks</a:t>
            </a:r>
            <a:endParaRPr lang="en-US" dirty="0">
              <a:solidFill>
                <a:srgbClr val="004F93"/>
              </a:solidFill>
              <a:latin typeface="Gotham Medium" pitchFamily="50" charset="0"/>
              <a:ea typeface="Gotham Book" charset="0"/>
              <a:cs typeface="Gotham Book" charset="0"/>
            </a:endParaRPr>
          </a:p>
        </p:txBody>
      </p:sp>
      <p:sp>
        <p:nvSpPr>
          <p:cNvPr id="14" name="Rectangle 13"/>
          <p:cNvSpPr/>
          <p:nvPr/>
        </p:nvSpPr>
        <p:spPr>
          <a:xfrm>
            <a:off x="1492352" y="3290128"/>
            <a:ext cx="370488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1011732" y="1403828"/>
            <a:ext cx="4179253"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5" name="Picture 14" descr="flip-logo.png"/>
          <p:cNvPicPr>
            <a:picLocks noChangeAspect="1"/>
          </p:cNvPicPr>
          <p:nvPr/>
        </p:nvPicPr>
        <p:blipFill>
          <a:blip r:embed="rId3"/>
          <a:stretch>
            <a:fillRect/>
          </a:stretch>
        </p:blipFill>
        <p:spPr>
          <a:xfrm>
            <a:off x="862869" y="5325465"/>
            <a:ext cx="709898" cy="22623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5</a:t>
            </a:fld>
            <a:endParaRPr lang="en" dirty="0"/>
          </a:p>
        </p:txBody>
      </p:sp>
      <p:sp>
        <p:nvSpPr>
          <p:cNvPr id="4"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ea typeface="Sharp Unity Extrabold" charset="0"/>
                <a:cs typeface="Gotham Ultra"/>
              </a:rPr>
              <a:t>OBJECTIVES</a:t>
            </a:r>
            <a:endParaRPr lang="en" sz="2100" dirty="0">
              <a:solidFill>
                <a:srgbClr val="FFFFFF"/>
              </a:solidFill>
              <a:latin typeface="Gotham Bold" pitchFamily="50" charset="0"/>
              <a:ea typeface="Sharp Unity Extrabold" charset="0"/>
              <a:cs typeface="Gotham Ultra"/>
            </a:endParaRPr>
          </a:p>
        </p:txBody>
      </p:sp>
      <p:pic>
        <p:nvPicPr>
          <p:cNvPr id="5" name="Picture 4" descr="check mark with box (2).png"/>
          <p:cNvPicPr>
            <a:picLocks noChangeAspect="1"/>
          </p:cNvPicPr>
          <p:nvPr/>
        </p:nvPicPr>
        <p:blipFill>
          <a:blip r:embed="rId3"/>
          <a:srcRect l="12761" t="10323" r="9265" b="12652"/>
          <a:stretch>
            <a:fillRect/>
          </a:stretch>
        </p:blipFill>
        <p:spPr>
          <a:xfrm>
            <a:off x="3175177" y="2426711"/>
            <a:ext cx="344616" cy="333375"/>
          </a:xfrm>
          <a:prstGeom prst="rect">
            <a:avLst/>
          </a:prstGeom>
        </p:spPr>
      </p:pic>
      <p:pic>
        <p:nvPicPr>
          <p:cNvPr id="6" name="Picture 5" descr="check mark with box (2).png"/>
          <p:cNvPicPr>
            <a:picLocks noChangeAspect="1"/>
          </p:cNvPicPr>
          <p:nvPr/>
        </p:nvPicPr>
        <p:blipFill>
          <a:blip r:embed="rId3"/>
          <a:srcRect l="12761" t="10323" r="9265" b="12652"/>
          <a:stretch>
            <a:fillRect/>
          </a:stretch>
        </p:blipFill>
        <p:spPr>
          <a:xfrm>
            <a:off x="3175177" y="3071983"/>
            <a:ext cx="344616" cy="333375"/>
          </a:xfrm>
          <a:prstGeom prst="rect">
            <a:avLst/>
          </a:prstGeom>
        </p:spPr>
      </p:pic>
      <p:sp>
        <p:nvSpPr>
          <p:cNvPr id="8" name="TextBox 7"/>
          <p:cNvSpPr txBox="1"/>
          <p:nvPr/>
        </p:nvSpPr>
        <p:spPr>
          <a:xfrm>
            <a:off x="3635815" y="2335559"/>
            <a:ext cx="4783691" cy="523221"/>
          </a:xfrm>
          <a:prstGeom prst="rect">
            <a:avLst/>
          </a:prstGeom>
          <a:solidFill>
            <a:srgbClr val="FFFFFF"/>
          </a:solidFill>
        </p:spPr>
        <p:txBody>
          <a:bodyPr wrap="square" rtlCol="0">
            <a:spAutoFit/>
          </a:bodyPr>
          <a:lstStyle/>
          <a:p>
            <a:r>
              <a:rPr lang="en-CA" dirty="0"/>
              <a:t>Distinguish types of asks to make based on context and conversation </a:t>
            </a:r>
            <a:endParaRPr lang="en-CA" dirty="0">
              <a:effectLst/>
            </a:endParaRPr>
          </a:p>
        </p:txBody>
      </p:sp>
      <p:sp>
        <p:nvSpPr>
          <p:cNvPr id="9" name="TextBox 8"/>
          <p:cNvSpPr txBox="1"/>
          <p:nvPr/>
        </p:nvSpPr>
        <p:spPr>
          <a:xfrm>
            <a:off x="3635815" y="3091903"/>
            <a:ext cx="4783691" cy="307777"/>
          </a:xfrm>
          <a:prstGeom prst="rect">
            <a:avLst/>
          </a:prstGeom>
          <a:solidFill>
            <a:srgbClr val="FFFFFF"/>
          </a:solidFill>
        </p:spPr>
        <p:txBody>
          <a:bodyPr wrap="square" rtlCol="0">
            <a:spAutoFit/>
          </a:bodyPr>
          <a:lstStyle/>
          <a:p>
            <a:r>
              <a:rPr lang="en-CA" dirty="0"/>
              <a:t>Practice making a volunteer ask </a:t>
            </a:r>
            <a:endParaRPr lang="en-CA" dirty="0">
              <a:effectLst/>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l="14781" t="6491" r="12050" b="3971"/>
          <a:stretch>
            <a:fillRect/>
          </a:stretch>
        </p:blipFill>
        <p:spPr>
          <a:xfrm>
            <a:off x="724485" y="1913206"/>
            <a:ext cx="2004646" cy="1920240"/>
          </a:xfrm>
          <a:prstGeom prst="rect">
            <a:avLst/>
          </a:prstGeom>
        </p:spPr>
      </p:pic>
      <p:pic>
        <p:nvPicPr>
          <p:cNvPr id="10" name="Picture 9" descr="flip-logo.png"/>
          <p:cNvPicPr>
            <a:picLocks noChangeAspect="1"/>
          </p:cNvPicPr>
          <p:nvPr/>
        </p:nvPicPr>
        <p:blipFill>
          <a:blip r:embed="rId5"/>
          <a:stretch>
            <a:fillRect/>
          </a:stretch>
        </p:blipFill>
        <p:spPr>
          <a:xfrm>
            <a:off x="862869" y="5325465"/>
            <a:ext cx="709898" cy="2262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6</a:t>
            </a:fld>
            <a:endParaRPr lang="en" dirty="0"/>
          </a:p>
        </p:txBody>
      </p:sp>
      <p:pic>
        <p:nvPicPr>
          <p:cNvPr id="3" name="Picture 2" descr="speaker.png"/>
          <p:cNvPicPr>
            <a:picLocks noChangeAspect="1"/>
          </p:cNvPicPr>
          <p:nvPr/>
        </p:nvPicPr>
        <p:blipFill>
          <a:blip r:embed="rId2">
            <a:lum bright="-10000"/>
          </a:blip>
          <a:stretch>
            <a:fillRect/>
          </a:stretch>
        </p:blipFill>
        <p:spPr>
          <a:xfrm>
            <a:off x="5952838" y="1621463"/>
            <a:ext cx="2219962" cy="1809672"/>
          </a:xfrm>
          <a:prstGeom prst="rect">
            <a:avLst/>
          </a:prstGeom>
        </p:spPr>
      </p:pic>
      <p:sp>
        <p:nvSpPr>
          <p:cNvPr id="4" name="Rectangle 3"/>
          <p:cNvSpPr/>
          <p:nvPr/>
        </p:nvSpPr>
        <p:spPr>
          <a:xfrm>
            <a:off x="1027227" y="1942572"/>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1027227" y="2395392"/>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1027227" y="2842760"/>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7" name="Rectangle 6"/>
          <p:cNvSpPr/>
          <p:nvPr/>
        </p:nvSpPr>
        <p:spPr>
          <a:xfrm>
            <a:off x="1027226" y="3290128"/>
            <a:ext cx="445449"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1" name="Rectangle 10"/>
          <p:cNvSpPr/>
          <p:nvPr/>
        </p:nvSpPr>
        <p:spPr>
          <a:xfrm>
            <a:off x="1489836" y="1942572"/>
            <a:ext cx="3701025"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and Overview</a:t>
            </a:r>
          </a:p>
        </p:txBody>
      </p:sp>
      <p:sp>
        <p:nvSpPr>
          <p:cNvPr id="12" name="Rectangle 11"/>
          <p:cNvSpPr/>
          <p:nvPr/>
        </p:nvSpPr>
        <p:spPr>
          <a:xfrm>
            <a:off x="1490675" y="2395392"/>
            <a:ext cx="3700310"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FFFFFF"/>
                </a:solidFill>
                <a:latin typeface="Gotham Medium" pitchFamily="50" charset="0"/>
              </a:rPr>
              <a:t>Types of Asks</a:t>
            </a:r>
            <a:endParaRPr lang="en-US" dirty="0">
              <a:solidFill>
                <a:srgbClr val="FFFFFF"/>
              </a:solidFill>
              <a:latin typeface="Gotham Medium" pitchFamily="50" charset="0"/>
              <a:ea typeface="Gotham Book" charset="0"/>
              <a:cs typeface="Gotham Book" charset="0"/>
            </a:endParaRPr>
          </a:p>
        </p:txBody>
      </p:sp>
      <p:sp>
        <p:nvSpPr>
          <p:cNvPr id="13" name="Rectangle 12"/>
          <p:cNvSpPr/>
          <p:nvPr/>
        </p:nvSpPr>
        <p:spPr>
          <a:xfrm>
            <a:off x="1491513" y="2842760"/>
            <a:ext cx="3699592"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145FAE"/>
              </a:buClr>
            </a:pPr>
            <a:r>
              <a:rPr lang="en-US" dirty="0">
                <a:solidFill>
                  <a:srgbClr val="004F93"/>
                </a:solidFill>
                <a:latin typeface="Gotham Medium" pitchFamily="50" charset="0"/>
              </a:rPr>
              <a:t>Making Asks</a:t>
            </a:r>
            <a:endParaRPr lang="en-US" dirty="0">
              <a:solidFill>
                <a:srgbClr val="004F93"/>
              </a:solidFill>
              <a:latin typeface="Gotham Medium" pitchFamily="50" charset="0"/>
              <a:ea typeface="Gotham Book" charset="0"/>
              <a:cs typeface="Gotham Book" charset="0"/>
            </a:endParaRPr>
          </a:p>
        </p:txBody>
      </p:sp>
      <p:sp>
        <p:nvSpPr>
          <p:cNvPr id="14" name="Rectangle 13"/>
          <p:cNvSpPr/>
          <p:nvPr/>
        </p:nvSpPr>
        <p:spPr>
          <a:xfrm>
            <a:off x="1492352" y="3290128"/>
            <a:ext cx="370488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1011732" y="1403828"/>
            <a:ext cx="4179253"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5" name="Picture 14" descr="flip-logo.png"/>
          <p:cNvPicPr>
            <a:picLocks noChangeAspect="1"/>
          </p:cNvPicPr>
          <p:nvPr/>
        </p:nvPicPr>
        <p:blipFill>
          <a:blip r:embed="rId3"/>
          <a:stretch>
            <a:fillRect/>
          </a:stretch>
        </p:blipFill>
        <p:spPr>
          <a:xfrm>
            <a:off x="862869" y="5325465"/>
            <a:ext cx="709898" cy="2262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7</a:t>
            </a:fld>
            <a:endParaRPr lang="en" dirty="0"/>
          </a:p>
        </p:txBody>
      </p:sp>
      <p:sp>
        <p:nvSpPr>
          <p:cNvPr id="3" name="TextBox 2"/>
          <p:cNvSpPr txBox="1"/>
          <p:nvPr/>
        </p:nvSpPr>
        <p:spPr>
          <a:xfrm>
            <a:off x="389613" y="873113"/>
            <a:ext cx="3538331" cy="523220"/>
          </a:xfrm>
          <a:prstGeom prst="rect">
            <a:avLst/>
          </a:prstGeom>
          <a:noFill/>
        </p:spPr>
        <p:txBody>
          <a:bodyPr wrap="square" rtlCol="0">
            <a:spAutoFit/>
          </a:bodyPr>
          <a:lstStyle/>
          <a:p>
            <a:pPr lvl="0" algn="ctr"/>
            <a:r>
              <a:rPr lang="en-US" sz="2800" dirty="0">
                <a:solidFill>
                  <a:srgbClr val="FFFFFF"/>
                </a:solidFill>
                <a:latin typeface="Gotham Bold" pitchFamily="50" charset="0"/>
                <a:ea typeface="Sharp Unity Extrabold" charset="0"/>
                <a:cs typeface="Gotham Ultra"/>
              </a:rPr>
              <a:t>Hard Ask</a:t>
            </a:r>
            <a:endParaRPr lang="en" sz="2800" dirty="0">
              <a:solidFill>
                <a:srgbClr val="FFFFFF"/>
              </a:solidFill>
              <a:latin typeface="Gotham Bold" pitchFamily="50" charset="0"/>
              <a:ea typeface="Sharp Unity Extrabold" charset="0"/>
              <a:cs typeface="Gotham Ultra"/>
            </a:endParaRPr>
          </a:p>
        </p:txBody>
      </p:sp>
      <p:sp>
        <p:nvSpPr>
          <p:cNvPr id="4" name="TextBox 3"/>
          <p:cNvSpPr txBox="1"/>
          <p:nvPr/>
        </p:nvSpPr>
        <p:spPr>
          <a:xfrm>
            <a:off x="3506525" y="2697623"/>
            <a:ext cx="4975927" cy="1107996"/>
          </a:xfrm>
          <a:prstGeom prst="rect">
            <a:avLst/>
          </a:prstGeom>
          <a:noFill/>
        </p:spPr>
        <p:txBody>
          <a:bodyPr wrap="square" rtlCol="0">
            <a:spAutoFit/>
          </a:bodyPr>
          <a:lstStyle/>
          <a:p>
            <a:pPr lvl="0"/>
            <a:r>
              <a:rPr lang="en-US" sz="2200" dirty="0">
                <a:solidFill>
                  <a:srgbClr val="FFFFFF"/>
                </a:solidFill>
                <a:latin typeface="Gotham Book"/>
                <a:ea typeface="Helvetica" charset="0"/>
                <a:cs typeface="Gotham Book"/>
              </a:rPr>
              <a:t>To be successful, we </a:t>
            </a:r>
            <a:r>
              <a:rPr lang="en-US" sz="2200" dirty="0">
                <a:solidFill>
                  <a:srgbClr val="FFFFFF"/>
                </a:solidFill>
                <a:latin typeface="Gotham Bold" pitchFamily="50" charset="0"/>
                <a:ea typeface="Gotham Ultra" charset="0"/>
                <a:cs typeface="Gotham Ultra" charset="0"/>
              </a:rPr>
              <a:t>need to ask people for things.</a:t>
            </a:r>
            <a:r>
              <a:rPr lang="en-US" sz="2200" dirty="0">
                <a:solidFill>
                  <a:srgbClr val="FFFFFF"/>
                </a:solidFill>
                <a:latin typeface="Gotham Ultra" charset="0"/>
                <a:ea typeface="Gotham Ultra" charset="0"/>
                <a:cs typeface="Gotham Ultra" charset="0"/>
              </a:rPr>
              <a:t> </a:t>
            </a:r>
            <a:r>
              <a:rPr lang="en-US" sz="2200" dirty="0">
                <a:solidFill>
                  <a:srgbClr val="FFFFFF"/>
                </a:solidFill>
                <a:latin typeface="Gotham Book"/>
                <a:ea typeface="Helvetica" charset="0"/>
                <a:cs typeface="Gotham Book"/>
              </a:rPr>
              <a:t>In order to win, </a:t>
            </a:r>
            <a:r>
              <a:rPr lang="en-US" sz="2200" dirty="0">
                <a:solidFill>
                  <a:srgbClr val="FFFFFF"/>
                </a:solidFill>
                <a:latin typeface="Gotham Bold" pitchFamily="50" charset="0"/>
                <a:ea typeface="Gotham Ultra" charset="0"/>
                <a:cs typeface="Gotham Ultra" charset="0"/>
              </a:rPr>
              <a:t>we need people to say yes!</a:t>
            </a:r>
            <a:r>
              <a:rPr lang="en-US" sz="2200" dirty="0">
                <a:solidFill>
                  <a:srgbClr val="FFFFFF"/>
                </a:solidFill>
                <a:latin typeface="Gotham Ultra" charset="0"/>
                <a:ea typeface="Gotham Ultra" charset="0"/>
                <a:cs typeface="Gotham Ultra" charset="0"/>
              </a:rPr>
              <a:t> </a:t>
            </a:r>
            <a:endParaRPr lang="en" sz="2200" dirty="0">
              <a:solidFill>
                <a:srgbClr val="FFFFFF"/>
              </a:solidFill>
              <a:latin typeface="Gotham Ultra" charset="0"/>
              <a:ea typeface="Gotham Ultra" charset="0"/>
              <a:cs typeface="Gotham Ultra" charset="0"/>
            </a:endParaRPr>
          </a:p>
        </p:txBody>
      </p:sp>
      <p:pic>
        <p:nvPicPr>
          <p:cNvPr id="6" name="Picture 5" descr="icons.png"/>
          <p:cNvPicPr>
            <a:picLocks noChangeAspect="1"/>
          </p:cNvPicPr>
          <p:nvPr/>
        </p:nvPicPr>
        <p:blipFill>
          <a:blip r:embed="rId3">
            <a:lum bright="-30000" contrast="-30000"/>
          </a:blip>
          <a:stretch>
            <a:fillRect/>
          </a:stretch>
        </p:blipFill>
        <p:spPr>
          <a:xfrm>
            <a:off x="478570" y="2505332"/>
            <a:ext cx="2279212" cy="1799378"/>
          </a:xfrm>
          <a:prstGeom prst="rect">
            <a:avLst/>
          </a:prstGeom>
        </p:spPr>
      </p:pic>
      <p:pic>
        <p:nvPicPr>
          <p:cNvPr id="7" name="Picture 6" descr="flip-logo.png"/>
          <p:cNvPicPr>
            <a:picLocks noChangeAspect="1"/>
          </p:cNvPicPr>
          <p:nvPr/>
        </p:nvPicPr>
        <p:blipFill>
          <a:blip r:embed="rId4"/>
          <a:stretch>
            <a:fillRect/>
          </a:stretch>
        </p:blipFill>
        <p:spPr>
          <a:xfrm>
            <a:off x="862869" y="5325465"/>
            <a:ext cx="709898" cy="2262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8</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WHAT ASKS DO I NEED TO MAKE?</a:t>
            </a:r>
            <a:endParaRPr lang="en" sz="2100" dirty="0">
              <a:solidFill>
                <a:srgbClr val="FFFFFF"/>
              </a:solidFill>
              <a:latin typeface="Gotham Bold" pitchFamily="50" charset="0"/>
              <a:ea typeface="Sharp Unity Extrabold" charset="0"/>
              <a:cs typeface="Gotham Ultra"/>
            </a:endParaRPr>
          </a:p>
        </p:txBody>
      </p:sp>
      <p:sp>
        <p:nvSpPr>
          <p:cNvPr id="11" name="Rectangle 10"/>
          <p:cNvSpPr/>
          <p:nvPr/>
        </p:nvSpPr>
        <p:spPr>
          <a:xfrm>
            <a:off x="1723291" y="1781349"/>
            <a:ext cx="5584879" cy="630068"/>
          </a:xfrm>
          <a:prstGeom prst="rect">
            <a:avLst/>
          </a:prstGeom>
          <a:solidFill>
            <a:srgbClr val="1DA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Medium" pitchFamily="50" charset="0"/>
              </a:rPr>
              <a:t>Voter contact volunteers</a:t>
            </a:r>
            <a:endParaRPr lang="en-US" sz="1800" dirty="0">
              <a:solidFill>
                <a:srgbClr val="FFFFFF"/>
              </a:solidFill>
              <a:latin typeface="Gotham Medium" pitchFamily="50" charset="0"/>
              <a:ea typeface="Gotham Book" charset="0"/>
              <a:cs typeface="Gotham Book" charset="0"/>
            </a:endParaRPr>
          </a:p>
        </p:txBody>
      </p:sp>
      <p:sp>
        <p:nvSpPr>
          <p:cNvPr id="12" name="Rectangle 11"/>
          <p:cNvSpPr/>
          <p:nvPr/>
        </p:nvSpPr>
        <p:spPr>
          <a:xfrm>
            <a:off x="1723291" y="2557293"/>
            <a:ext cx="5584879" cy="641208"/>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Medium" pitchFamily="50" charset="0"/>
              </a:rPr>
              <a:t>Poll watchers</a:t>
            </a:r>
            <a:endParaRPr lang="en-US" sz="1800" dirty="0">
              <a:solidFill>
                <a:srgbClr val="FFFFFF"/>
              </a:solidFill>
              <a:latin typeface="Gotham Medium" pitchFamily="50" charset="0"/>
              <a:ea typeface="Gotham Book" charset="0"/>
              <a:cs typeface="Gotham Book" charset="0"/>
            </a:endParaRPr>
          </a:p>
        </p:txBody>
      </p:sp>
      <p:sp>
        <p:nvSpPr>
          <p:cNvPr id="13" name="Rectangle 12"/>
          <p:cNvSpPr/>
          <p:nvPr/>
        </p:nvSpPr>
        <p:spPr>
          <a:xfrm>
            <a:off x="1723291" y="3332913"/>
            <a:ext cx="5584879" cy="641208"/>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Medium" pitchFamily="50" charset="0"/>
              </a:rPr>
              <a:t>Polling location volunteers</a:t>
            </a:r>
            <a:endParaRPr lang="en-US" sz="1800" dirty="0">
              <a:solidFill>
                <a:srgbClr val="FFFFFF"/>
              </a:solidFill>
              <a:latin typeface="Gotham Medium" pitchFamily="50" charset="0"/>
              <a:ea typeface="Gotham Ultra" charset="0"/>
              <a:cs typeface="Gotham Ultra" charset="0"/>
            </a:endParaRPr>
          </a:p>
        </p:txBody>
      </p:sp>
      <p:pic>
        <p:nvPicPr>
          <p:cNvPr id="7" name="Picture 6" descr="flip-logo.png"/>
          <p:cNvPicPr>
            <a:picLocks noChangeAspect="1"/>
          </p:cNvPicPr>
          <p:nvPr/>
        </p:nvPicPr>
        <p:blipFill>
          <a:blip r:embed="rId3"/>
          <a:stretch>
            <a:fillRect/>
          </a:stretch>
        </p:blipFill>
        <p:spPr>
          <a:xfrm>
            <a:off x="862869" y="5325465"/>
            <a:ext cx="709898" cy="22623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9</a:t>
            </a:fld>
            <a:endParaRPr lang="en" dirty="0"/>
          </a:p>
        </p:txBody>
      </p:sp>
      <p:pic>
        <p:nvPicPr>
          <p:cNvPr id="3" name="Picture 2"/>
          <p:cNvPicPr>
            <a:picLocks noChangeAspect="1"/>
          </p:cNvPicPr>
          <p:nvPr/>
        </p:nvPicPr>
        <p:blipFill>
          <a:blip r:embed="rId3"/>
          <a:srcRect l="25923" t="7631" r="24432" b="10845"/>
          <a:stretch>
            <a:fillRect/>
          </a:stretch>
        </p:blipFill>
        <p:spPr>
          <a:xfrm>
            <a:off x="6224971" y="1484148"/>
            <a:ext cx="1596683" cy="2058458"/>
          </a:xfrm>
          <a:prstGeom prst="rect">
            <a:avLst/>
          </a:prstGeom>
        </p:spPr>
      </p:pic>
      <p:sp>
        <p:nvSpPr>
          <p:cNvPr id="4" name="TextBox 3"/>
          <p:cNvSpPr txBox="1"/>
          <p:nvPr/>
        </p:nvSpPr>
        <p:spPr>
          <a:xfrm>
            <a:off x="541605" y="1849078"/>
            <a:ext cx="5683366" cy="1569660"/>
          </a:xfrm>
          <a:prstGeom prst="rect">
            <a:avLst/>
          </a:prstGeom>
          <a:noFill/>
        </p:spPr>
        <p:txBody>
          <a:bodyPr wrap="square" rtlCol="0">
            <a:spAutoFit/>
          </a:bodyPr>
          <a:lstStyle/>
          <a:p>
            <a:pPr algn="ctr"/>
            <a:r>
              <a:rPr lang="en-US" sz="3200" dirty="0">
                <a:solidFill>
                  <a:srgbClr val="FFFFFF"/>
                </a:solidFill>
                <a:latin typeface="Gotham Medium" pitchFamily="50" charset="0"/>
              </a:rPr>
              <a:t>WHAT ARE SOME VOLUNTEER OPPORTUNITIES?</a:t>
            </a:r>
          </a:p>
        </p:txBody>
      </p:sp>
      <p:pic>
        <p:nvPicPr>
          <p:cNvPr id="5" name="Picture 4" descr="flip-logo.png"/>
          <p:cNvPicPr>
            <a:picLocks noChangeAspect="1"/>
          </p:cNvPicPr>
          <p:nvPr/>
        </p:nvPicPr>
        <p:blipFill>
          <a:blip r:embed="rId4"/>
          <a:stretch>
            <a:fillRect/>
          </a:stretch>
        </p:blipFill>
        <p:spPr>
          <a:xfrm>
            <a:off x="862869" y="5325465"/>
            <a:ext cx="709898" cy="226231"/>
          </a:xfrm>
          <a:prstGeom prst="rect">
            <a:avLst/>
          </a:prstGeom>
        </p:spPr>
      </p:pic>
    </p:spTree>
  </p:cSld>
  <p:clrMapOvr>
    <a:masterClrMapping/>
  </p:clrMapOvr>
</p:sld>
</file>

<file path=ppt/theme/theme1.xml><?xml version="1.0" encoding="utf-8"?>
<a:theme xmlns:a="http://schemas.openxmlformats.org/drawingml/2006/main" name="Showroom">
  <a:themeElements>
    <a:clrScheme name="Showroom">
      <a:dk1>
        <a:srgbClr val="424242"/>
      </a:dk1>
      <a:lt1>
        <a:srgbClr val="004242"/>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14453</TotalTime>
  <Words>1616</Words>
  <Application>Microsoft Office PowerPoint</Application>
  <PresentationFormat>On-screen Show (16:10)</PresentationFormat>
  <Paragraphs>145</Paragraphs>
  <Slides>21</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Gotham Bold</vt:lpstr>
      <vt:lpstr>Gotham Book</vt:lpstr>
      <vt:lpstr>Gotham Medium</vt:lpstr>
      <vt:lpstr>Gotham Ultra</vt:lpstr>
      <vt:lpstr>Helvetica Neue</vt:lpstr>
      <vt:lpstr>Questrial</vt:lpstr>
      <vt:lpstr>Showroom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Swain</dc:creator>
  <cp:lastModifiedBy>Dan Kovats</cp:lastModifiedBy>
  <cp:revision>498</cp:revision>
  <cp:lastPrinted>2018-08-01T17:02:54Z</cp:lastPrinted>
  <dcterms:modified xsi:type="dcterms:W3CDTF">2019-12-30T20:11:46Z</dcterms:modified>
</cp:coreProperties>
</file>